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6" r:id="rId3"/>
    <p:sldMasterId id="2147483664" r:id="rId4"/>
    <p:sldMasterId id="2147483669" r:id="rId5"/>
  </p:sldMasterIdLst>
  <p:sldIdLst>
    <p:sldId id="289" r:id="rId6"/>
    <p:sldId id="290" r:id="rId7"/>
    <p:sldId id="29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FF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5872" autoAdjust="0"/>
  </p:normalViewPr>
  <p:slideViewPr>
    <p:cSldViewPr snapToGrid="0" snapToObjects="1">
      <p:cViewPr varScale="1">
        <p:scale>
          <a:sx n="104" d="100"/>
          <a:sy n="104" d="100"/>
        </p:scale>
        <p:origin x="-17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png>
</file>

<file path=ppt/media/image2.png>
</file>

<file path=ppt/media/media1.wav>
</file>

<file path=ppt/media/media2.wav>
</file>

<file path=ppt/media/media3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>
          <a:xfrm>
            <a:off x="200853" y="4004352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Sans"/>
                <a:ea typeface="+mj-ea"/>
                <a:cs typeface="+mj-cs"/>
              </a:rPr>
              <a:t>Chapter 2 – Using Objects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964" y="958815"/>
            <a:ext cx="8677836" cy="65996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dirty="0" smtClean="0"/>
              <a:t>What is required to play a music CD on a computer?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8444" y="1618775"/>
            <a:ext cx="8279391" cy="1182949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b="1" dirty="0" smtClean="0"/>
              <a:t>Answer:</a:t>
            </a:r>
            <a:r>
              <a:rPr lang="en-US" dirty="0" smtClean="0"/>
              <a:t> A program that reads the data on the CD and sends output to the speakers and the screen.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4722264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" y="0"/>
            <a:ext cx="3274577" cy="4093221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1220307"/>
            <a:ext cx="8677836" cy="48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1060848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C02254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4" r:id="rId4"/>
    <p:sldLayoutId id="2147483675" r:id="rId5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So I need to call a method	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822325"/>
            <a:ext cx="9134475" cy="5880227"/>
          </a:xfrm>
        </p:spPr>
        <p:txBody>
          <a:bodyPr/>
          <a:lstStyle/>
          <a:p>
            <a:r>
              <a:rPr lang="en-US" dirty="0" smtClean="0"/>
              <a:t>I have been given a problem and asked to do something on an object…</a:t>
            </a:r>
          </a:p>
          <a:p>
            <a:pPr lvl="1"/>
            <a:r>
              <a:rPr lang="en-US" dirty="0" smtClean="0"/>
              <a:t>A Rectangle, a String, an Integer</a:t>
            </a:r>
          </a:p>
          <a:p>
            <a:r>
              <a:rPr lang="en-US" dirty="0" smtClean="0"/>
              <a:t>I am staring at </a:t>
            </a:r>
            <a:r>
              <a:rPr lang="en-US" dirty="0" err="1" smtClean="0"/>
              <a:t>BlueJ</a:t>
            </a:r>
            <a:r>
              <a:rPr lang="en-US" dirty="0" smtClean="0"/>
              <a:t>… what do I do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Construct the Object FIRST</a:t>
            </a:r>
          </a:p>
          <a:p>
            <a:pPr marL="857250" lvl="1" indent="-457200"/>
            <a:r>
              <a:rPr lang="en-US" dirty="0" smtClean="0"/>
              <a:t>You can’t call a method on anything unless you have constructed an object</a:t>
            </a:r>
          </a:p>
          <a:p>
            <a:pPr marL="857250" lvl="1" indent="-457200"/>
            <a:r>
              <a:rPr lang="en-US" dirty="0" smtClean="0"/>
              <a:t>This is ALWAYS the same format</a:t>
            </a:r>
          </a:p>
          <a:p>
            <a:pPr marL="857250" lvl="1" indent="-457200"/>
            <a:endParaRPr lang="en-US" dirty="0"/>
          </a:p>
          <a:p>
            <a:pPr marL="400050" lvl="1" indent="0">
              <a:buNone/>
            </a:pPr>
            <a:r>
              <a:rPr lang="en-US" dirty="0" err="1" smtClean="0"/>
              <a:t>ObjectName</a:t>
            </a:r>
            <a:r>
              <a:rPr lang="en-US" dirty="0" smtClean="0"/>
              <a:t> varName1 = new </a:t>
            </a:r>
            <a:r>
              <a:rPr lang="en-US" dirty="0" err="1" smtClean="0"/>
              <a:t>ObjectName</a:t>
            </a:r>
            <a:r>
              <a:rPr lang="en-US" dirty="0" smtClean="0"/>
              <a:t>(…);</a:t>
            </a:r>
          </a:p>
          <a:p>
            <a:pPr marL="400050" lvl="1" indent="0">
              <a:buNone/>
            </a:pPr>
            <a:r>
              <a:rPr lang="en-US" dirty="0" smtClean="0"/>
              <a:t>String </a:t>
            </a:r>
            <a:r>
              <a:rPr lang="en-US" dirty="0" err="1" smtClean="0"/>
              <a:t>myName</a:t>
            </a:r>
            <a:r>
              <a:rPr lang="en-US" dirty="0" smtClean="0"/>
              <a:t> = new String(“Sharon”);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768"/>
    </mc:Choice>
    <mc:Fallback>
      <p:transition spd="slow" advTm="88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494" x="98425" y="2416175"/>
          <p14:tracePt t="25553" x="104775" y="2416175"/>
          <p14:tracePt t="25561" x="117475" y="2416175"/>
          <p14:tracePt t="25569" x="136525" y="2416175"/>
          <p14:tracePt t="25577" x="209550" y="2416175"/>
          <p14:tracePt t="25586" x="306388" y="2416175"/>
          <p14:tracePt t="25609" x="431800" y="2416175"/>
          <p14:tracePt t="25625" x="581025" y="2416175"/>
          <p14:tracePt t="25641" x="719138" y="2416175"/>
          <p14:tracePt t="25657" x="842963" y="2416175"/>
          <p14:tracePt t="25673" x="954088" y="2416175"/>
          <p14:tracePt t="25689" x="1071563" y="2416175"/>
          <p14:tracePt t="25703" x="1155700" y="2416175"/>
          <p14:tracePt t="25719" x="1214438" y="2409825"/>
          <p14:tracePt t="25736" x="1227138" y="2409825"/>
          <p14:tracePt t="25753" x="1241425" y="2409825"/>
          <p14:tracePt t="26017" x="1235075" y="2409825"/>
          <p14:tracePt t="26026" x="1227138" y="2403475"/>
          <p14:tracePt t="26036" x="1227138" y="2397125"/>
          <p14:tracePt t="26037" x="1214438" y="2384425"/>
          <p14:tracePt t="26053" x="1195388" y="2363788"/>
          <p14:tracePt t="26069" x="1162050" y="2338388"/>
          <p14:tracePt t="26086" x="1136650" y="2305050"/>
          <p14:tracePt t="26103" x="1117600" y="2292350"/>
          <p14:tracePt t="26119" x="1103313" y="2286000"/>
          <p14:tracePt t="26136" x="1096963" y="2273300"/>
          <p14:tracePt t="26177" x="1096963" y="2266950"/>
          <p14:tracePt t="26186" x="1096963" y="2260600"/>
          <p14:tracePt t="26191" x="1084263" y="2252663"/>
          <p14:tracePt t="26203" x="1077913" y="2246313"/>
          <p14:tracePt t="26219" x="1071563" y="2239963"/>
          <p14:tracePt t="26377" x="1071563" y="2246313"/>
          <p14:tracePt t="27593" x="1077913" y="2246313"/>
          <p14:tracePt t="27609" x="1084263" y="2246313"/>
          <p14:tracePt t="27617" x="1090613" y="2246313"/>
          <p14:tracePt t="27625" x="1109663" y="2246313"/>
          <p14:tracePt t="27633" x="1149350" y="2246313"/>
          <p14:tracePt t="27642" x="1176338" y="2246313"/>
          <p14:tracePt t="27652" x="1235075" y="2252663"/>
          <p14:tracePt t="27669" x="1287463" y="2252663"/>
          <p14:tracePt t="27685" x="1331913" y="2252663"/>
          <p14:tracePt t="27702" x="1365250" y="2252663"/>
          <p14:tracePt t="27719" x="1397000" y="2252663"/>
          <p14:tracePt t="27735" x="1430338" y="2252663"/>
          <p14:tracePt t="27752" x="1470025" y="2252663"/>
          <p14:tracePt t="27769" x="1547813" y="2252663"/>
          <p14:tracePt t="27785" x="1606550" y="2260600"/>
          <p14:tracePt t="27802" x="1665288" y="2260600"/>
          <p14:tracePt t="27819" x="1751013" y="2260600"/>
          <p14:tracePt t="27835" x="1828800" y="2260600"/>
          <p14:tracePt t="27852" x="1900238" y="2260600"/>
          <p14:tracePt t="27869" x="1965325" y="2260600"/>
          <p14:tracePt t="27885" x="2017713" y="2260600"/>
          <p14:tracePt t="27902" x="2057400" y="2260600"/>
          <p14:tracePt t="27919" x="2082800" y="2260600"/>
          <p14:tracePt t="27935" x="2109788" y="2260600"/>
          <p14:tracePt t="27952" x="2135188" y="2252663"/>
          <p14:tracePt t="27969" x="2201863" y="2252663"/>
          <p14:tracePt t="27985" x="2260600" y="2252663"/>
          <p14:tracePt t="28002" x="2325688" y="2252663"/>
          <p14:tracePt t="28019" x="2390775" y="2252663"/>
          <p14:tracePt t="28036" x="2474913" y="2252663"/>
          <p14:tracePt t="28052" x="2554288" y="2252663"/>
          <p14:tracePt t="28068" x="2625725" y="2252663"/>
          <p14:tracePt t="28085" x="2690813" y="2252663"/>
          <p14:tracePt t="28102" x="2762250" y="2252663"/>
          <p14:tracePt t="28118" x="2835275" y="2252663"/>
          <p14:tracePt t="28135" x="2925763" y="2252663"/>
          <p14:tracePt t="28152" x="3011488" y="2246313"/>
          <p14:tracePt t="28169" x="3135313" y="2246313"/>
          <p14:tracePt t="28185" x="3225800" y="2246313"/>
          <p14:tracePt t="28202" x="3305175" y="2246313"/>
          <p14:tracePt t="28218" x="3376613" y="2246313"/>
          <p14:tracePt t="28235" x="3441700" y="2246313"/>
          <p14:tracePt t="28252" x="3494088" y="2239963"/>
          <p14:tracePt t="28268" x="3552825" y="2239963"/>
          <p14:tracePt t="28285" x="3605213" y="2239963"/>
          <p14:tracePt t="28302" x="3644900" y="2239963"/>
          <p14:tracePt t="28318" x="3683000" y="2239963"/>
          <p14:tracePt t="28335" x="3703638" y="2239963"/>
          <p14:tracePt t="28873" x="3703638" y="2233613"/>
          <p14:tracePt t="28881" x="3697288" y="2233613"/>
          <p14:tracePt t="28897" x="3690938" y="2233613"/>
          <p14:tracePt t="28929" x="3683000" y="2233613"/>
          <p14:tracePt t="28993" x="3676650" y="2233613"/>
          <p14:tracePt t="29001" x="3670300" y="2233613"/>
          <p14:tracePt t="29009" x="3663950" y="2233613"/>
          <p14:tracePt t="29017" x="3644900" y="2246313"/>
          <p14:tracePt t="29020" x="3632200" y="2246313"/>
          <p14:tracePt t="29035" x="3565525" y="2246313"/>
          <p14:tracePt t="29052" x="3487738" y="2246313"/>
          <p14:tracePt t="29068" x="3441700" y="2239963"/>
          <p14:tracePt t="29085" x="3416300" y="2233613"/>
          <p14:tracePt t="29497" x="3441700" y="2233613"/>
          <p14:tracePt t="29505" x="3462338" y="2233613"/>
          <p14:tracePt t="29513" x="3494088" y="2233613"/>
          <p14:tracePt t="29521" x="3540125" y="2246313"/>
          <p14:tracePt t="29536" x="3586163" y="2252663"/>
          <p14:tracePt t="29551" x="3598863" y="2252663"/>
          <p14:tracePt t="29568" x="3592513" y="2252663"/>
          <p14:tracePt t="29585" x="3592513" y="2246313"/>
          <p14:tracePt t="29601" x="3579813" y="2246313"/>
          <p14:tracePt t="29761" x="3573463" y="2246313"/>
          <p14:tracePt t="29769" x="3565525" y="2239963"/>
          <p14:tracePt t="29777" x="3559175" y="2239963"/>
          <p14:tracePt t="29788" x="3540125" y="2239963"/>
          <p14:tracePt t="29801" x="3506788" y="2239963"/>
          <p14:tracePt t="29818" x="3454400" y="2239963"/>
          <p14:tracePt t="29834" x="3376613" y="2239963"/>
          <p14:tracePt t="29851" x="3271838" y="2239963"/>
          <p14:tracePt t="29868" x="3154363" y="2239963"/>
          <p14:tracePt t="29884" x="3036888" y="2239963"/>
          <p14:tracePt t="29901" x="2879725" y="2239963"/>
          <p14:tracePt t="29918" x="2730500" y="2239963"/>
          <p14:tracePt t="29934" x="2592388" y="2239963"/>
          <p14:tracePt t="29951" x="2422525" y="2239963"/>
          <p14:tracePt t="29968" x="2279650" y="2246313"/>
          <p14:tracePt t="29984" x="2116138" y="2246313"/>
          <p14:tracePt t="30001" x="2017713" y="2246313"/>
          <p14:tracePt t="30018" x="1933575" y="2246313"/>
          <p14:tracePt t="30034" x="1841500" y="2246313"/>
          <p14:tracePt t="30051" x="1782763" y="2252663"/>
          <p14:tracePt t="30068" x="1744663" y="2252663"/>
          <p14:tracePt t="30084" x="1717675" y="2252663"/>
          <p14:tracePt t="30233" x="1730375" y="2252663"/>
          <p14:tracePt t="30245" x="1744663" y="2252663"/>
          <p14:tracePt t="30249" x="1763713" y="2246313"/>
          <p14:tracePt t="30251" x="1822450" y="2246313"/>
          <p14:tracePt t="30268" x="1906588" y="2246313"/>
          <p14:tracePt t="30285" x="1992313" y="2239963"/>
          <p14:tracePt t="30301" x="2070100" y="2239963"/>
          <p14:tracePt t="30318" x="2135188" y="2233613"/>
          <p14:tracePt t="30334" x="2181225" y="2227263"/>
          <p14:tracePt t="30351" x="2201863" y="2220913"/>
          <p14:tracePt t="30441" x="2201863" y="2214563"/>
          <p14:tracePt t="30457" x="2208213" y="2214563"/>
          <p14:tracePt t="30585" x="2214563" y="2214563"/>
          <p14:tracePt t="30705" x="2220913" y="2214563"/>
          <p14:tracePt t="30713" x="2246313" y="2214563"/>
          <p14:tracePt t="30721" x="2279650" y="2214563"/>
          <p14:tracePt t="30729" x="2311400" y="2214563"/>
          <p14:tracePt t="30737" x="2416175" y="2214563"/>
          <p14:tracePt t="30751" x="2566988" y="2214563"/>
          <p14:tracePt t="30767" x="2730500" y="2220913"/>
          <p14:tracePt t="30784" x="2965450" y="2220913"/>
          <p14:tracePt t="30801" x="3095625" y="2193925"/>
          <p14:tracePt t="30818" x="3200400" y="2181225"/>
          <p14:tracePt t="30834" x="3311525" y="2162175"/>
          <p14:tracePt t="30851" x="3382963" y="2149475"/>
          <p14:tracePt t="30867" x="3429000" y="2135188"/>
          <p14:tracePt t="30884" x="3462338" y="2128838"/>
          <p14:tracePt t="30901" x="3481388" y="2122488"/>
          <p14:tracePt t="30917" x="3494088" y="2122488"/>
          <p14:tracePt t="31217" x="3500438" y="2122488"/>
          <p14:tracePt t="31225" x="3521075" y="2122488"/>
          <p14:tracePt t="31233" x="3565525" y="2122488"/>
          <p14:tracePt t="31240" x="3657600" y="2128838"/>
          <p14:tracePt t="31251" x="3762375" y="2128838"/>
          <p14:tracePt t="31267" x="3879850" y="2128838"/>
          <p14:tracePt t="31284" x="4010025" y="2128838"/>
          <p14:tracePt t="31301" x="4127500" y="2135188"/>
          <p14:tracePt t="31317" x="4232275" y="2135188"/>
          <p14:tracePt t="31334" x="4324350" y="2135188"/>
          <p14:tracePt t="31351" x="4414838" y="2116138"/>
          <p14:tracePt t="31367" x="4506913" y="2116138"/>
          <p14:tracePt t="31384" x="4597400" y="2116138"/>
          <p14:tracePt t="31401" x="4735513" y="2116138"/>
          <p14:tracePt t="31417" x="4775200" y="2116138"/>
          <p14:tracePt t="31434" x="4781550" y="2116138"/>
          <p14:tracePt t="31849" x="4775200" y="2116138"/>
          <p14:tracePt t="31873" x="4767263" y="2116138"/>
          <p14:tracePt t="31889" x="4760913" y="2116138"/>
          <p14:tracePt t="31897" x="4754563" y="2116138"/>
          <p14:tracePt t="31905" x="4748213" y="2122488"/>
          <p14:tracePt t="33369" x="4741863" y="2122488"/>
          <p14:tracePt t="33377" x="4722813" y="2128838"/>
          <p14:tracePt t="33385" x="4676775" y="2128838"/>
          <p14:tracePt t="33385" x="4618038" y="2128838"/>
          <p14:tracePt t="33400" x="4395788" y="2128838"/>
          <p14:tracePt t="33417" x="4225925" y="2141538"/>
          <p14:tracePt t="33433" x="4030663" y="2168525"/>
          <p14:tracePt t="33450" x="3867150" y="2168525"/>
          <p14:tracePt t="33466" x="3703638" y="2168525"/>
          <p14:tracePt t="33484" x="3540125" y="2168525"/>
          <p14:tracePt t="33500" x="3363913" y="2168525"/>
          <p14:tracePt t="33517" x="3206750" y="2174875"/>
          <p14:tracePt t="33534" x="3101975" y="2181225"/>
          <p14:tracePt t="33550" x="3011488" y="2193925"/>
          <p14:tracePt t="33567" x="2971800" y="2193925"/>
          <p14:tracePt t="33583" x="2959100" y="2193925"/>
          <p14:tracePt t="33681" x="2965450" y="2187575"/>
          <p14:tracePt t="33689" x="2984500" y="2181225"/>
          <p14:tracePt t="33697" x="3005138" y="2174875"/>
          <p14:tracePt t="33705" x="3043238" y="2174875"/>
          <p14:tracePt t="33713" x="3095625" y="2174875"/>
          <p14:tracePt t="33716" x="3278188" y="2174875"/>
          <p14:tracePt t="33733" x="3651250" y="2174875"/>
          <p14:tracePt t="33750" x="4043363" y="2174875"/>
          <p14:tracePt t="33766" x="4448175" y="2174875"/>
          <p14:tracePt t="33783" x="4840288" y="2174875"/>
          <p14:tracePt t="33800" x="5081588" y="2174875"/>
          <p14:tracePt t="33816" x="5211763" y="2174875"/>
          <p14:tracePt t="33833" x="5218113" y="2174875"/>
          <p14:tracePt t="34521" x="5205413" y="2174875"/>
          <p14:tracePt t="34529" x="5192713" y="2174875"/>
          <p14:tracePt t="34537" x="5113338" y="2201863"/>
          <p14:tracePt t="34550" x="4989513" y="2220913"/>
          <p14:tracePt t="34566" x="4819650" y="2260600"/>
          <p14:tracePt t="34583" x="4683125" y="2273300"/>
          <p14:tracePt t="34600" x="4500563" y="2279650"/>
          <p14:tracePt t="34616" x="4238625" y="2286000"/>
          <p14:tracePt t="34633" x="4075113" y="2292350"/>
          <p14:tracePt t="34649" x="3892550" y="2298700"/>
          <p14:tracePt t="34666" x="3709988" y="2305050"/>
          <p14:tracePt t="34683" x="3546475" y="2319338"/>
          <p14:tracePt t="34699" x="3370263" y="2338388"/>
          <p14:tracePt t="34716" x="3200400" y="2378075"/>
          <p14:tracePt t="34734" x="3070225" y="2403475"/>
          <p14:tracePt t="34750" x="2984500" y="2430463"/>
          <p14:tracePt t="34766" x="2919413" y="2436813"/>
          <p14:tracePt t="34783" x="2873375" y="2449513"/>
          <p14:tracePt t="34799" x="2841625" y="2455863"/>
          <p14:tracePt t="34816" x="2789238" y="2468563"/>
          <p14:tracePt t="34832" x="2749550" y="2481263"/>
          <p14:tracePt t="34849" x="2730500" y="2481263"/>
          <p14:tracePt t="34866" x="2724150" y="2481263"/>
          <p14:tracePt t="35361" x="2730500" y="2468563"/>
          <p14:tracePt t="35369" x="2743200" y="2462213"/>
          <p14:tracePt t="35369" x="2749550" y="2455863"/>
          <p14:tracePt t="35383" x="2789238" y="2416175"/>
          <p14:tracePt t="35399" x="2835275" y="2370138"/>
          <p14:tracePt t="35416" x="2887663" y="2325688"/>
          <p14:tracePt t="35432" x="2952750" y="2260600"/>
          <p14:tracePt t="35449" x="2990850" y="2233613"/>
          <p14:tracePt t="35466" x="3030538" y="2208213"/>
          <p14:tracePt t="35482" x="3049588" y="2187575"/>
          <p14:tracePt t="35499" x="3089275" y="2168525"/>
          <p14:tracePt t="35516" x="3122613" y="2155825"/>
          <p14:tracePt t="35532" x="3160713" y="2149475"/>
          <p14:tracePt t="35549" x="3206750" y="2135188"/>
          <p14:tracePt t="35566" x="3259138" y="2135188"/>
          <p14:tracePt t="35582" x="3317875" y="2135188"/>
          <p14:tracePt t="35599" x="3409950" y="2135188"/>
          <p14:tracePt t="35616" x="3513138" y="2135188"/>
          <p14:tracePt t="35632" x="3651250" y="2135188"/>
          <p14:tracePt t="35649" x="3683000" y="2135188"/>
          <p14:tracePt t="35666" x="3690938" y="2135188"/>
          <p14:tracePt t="35953" x="3670300" y="2135188"/>
          <p14:tracePt t="35960" x="3632200" y="2141538"/>
          <p14:tracePt t="35969" x="3559175" y="2141538"/>
          <p14:tracePt t="35977" x="3317875" y="2141538"/>
          <p14:tracePt t="35985" x="3135313" y="2141538"/>
          <p14:tracePt t="35999" x="2749550" y="2141538"/>
          <p14:tracePt t="36015" x="2155825" y="2155825"/>
          <p14:tracePt t="36033" x="1952625" y="2155825"/>
          <p14:tracePt t="36049" x="1854200" y="2155825"/>
          <p14:tracePt t="36066" x="1841500" y="2155825"/>
          <p14:tracePt t="36177" x="1841500" y="2149475"/>
          <p14:tracePt t="36185" x="1854200" y="2141538"/>
          <p14:tracePt t="36190" x="1868488" y="2141538"/>
          <p14:tracePt t="36199" x="1939925" y="2128838"/>
          <p14:tracePt t="36215" x="2044700" y="2122488"/>
          <p14:tracePt t="36232" x="2279650" y="2122488"/>
          <p14:tracePt t="36249" x="2462213" y="2122488"/>
          <p14:tracePt t="36265" x="2632075" y="2122488"/>
          <p14:tracePt t="36282" x="2762250" y="2122488"/>
          <p14:tracePt t="36299" x="2841625" y="2122488"/>
          <p14:tracePt t="36315" x="2860675" y="2122488"/>
          <p14:tracePt t="36332" x="2854325" y="2122488"/>
          <p14:tracePt t="36349" x="2847975" y="2122488"/>
          <p14:tracePt t="36365" x="2795588" y="2122488"/>
          <p14:tracePt t="36382" x="2690813" y="2122488"/>
          <p14:tracePt t="36399" x="2489200" y="2122488"/>
          <p14:tracePt t="36415" x="2116138" y="2109788"/>
          <p14:tracePt t="36432" x="1717675" y="2090738"/>
          <p14:tracePt t="36449" x="1214438" y="2090738"/>
          <p14:tracePt t="36465" x="1071563" y="2090738"/>
          <p14:tracePt t="36482" x="1038225" y="2090738"/>
          <p14:tracePt t="36499" x="1031875" y="2097088"/>
          <p14:tracePt t="36537" x="1044575" y="2097088"/>
          <p14:tracePt t="36552" x="1058863" y="2103438"/>
          <p14:tracePt t="36553" x="1130300" y="2103438"/>
          <p14:tracePt t="36565" x="1235075" y="2116138"/>
          <p14:tracePt t="36582" x="1541463" y="2116138"/>
          <p14:tracePt t="36599" x="1939925" y="2122488"/>
          <p14:tracePt t="36615" x="2474913" y="2135188"/>
          <p14:tracePt t="36632" x="3219450" y="2149475"/>
          <p14:tracePt t="36649" x="3611563" y="2149475"/>
          <p14:tracePt t="36665" x="3749675" y="2149475"/>
          <p14:tracePt t="36682" x="3762375" y="2149475"/>
          <p14:tracePt t="36699" x="3756025" y="2149475"/>
          <p14:tracePt t="36715" x="3716338" y="2149475"/>
          <p14:tracePt t="36732" x="3605213" y="2135188"/>
          <p14:tracePt t="36748" x="3481388" y="2135188"/>
          <p14:tracePt t="36765" x="3292475" y="2135188"/>
          <p14:tracePt t="36782" x="2959100" y="2135188"/>
          <p14:tracePt t="36798" x="2579688" y="2135188"/>
          <p14:tracePt t="36815" x="2363788" y="2135188"/>
          <p14:tracePt t="36832" x="2279650" y="2135188"/>
          <p14:tracePt t="36873" x="2286000" y="2135188"/>
          <p14:tracePt t="36881" x="2319338" y="2135188"/>
          <p14:tracePt t="36886" x="2462213" y="2135188"/>
          <p14:tracePt t="36898" x="2659063" y="2135188"/>
          <p14:tracePt t="36915" x="3049588" y="2122488"/>
          <p14:tracePt t="36932" x="3441700" y="2122488"/>
          <p14:tracePt t="36948" x="3852863" y="2122488"/>
          <p14:tracePt t="36965" x="4081463" y="2116138"/>
          <p14:tracePt t="36982" x="4154488" y="2116138"/>
          <p14:tracePt t="37017" x="4148138" y="2116138"/>
          <p14:tracePt t="37017" x="4140200" y="2116138"/>
          <p14:tracePt t="37033" x="4075113" y="2116138"/>
          <p14:tracePt t="37048" x="3932238" y="2109788"/>
          <p14:tracePt t="37065" x="3808413" y="2109788"/>
          <p14:tracePt t="37082" x="3651250" y="2109788"/>
          <p14:tracePt t="37098" x="3370263" y="2097088"/>
          <p14:tracePt t="37115" x="2978150" y="2097088"/>
          <p14:tracePt t="37132" x="2586038" y="2097088"/>
          <p14:tracePt t="37149" x="2311400" y="2097088"/>
          <p14:tracePt t="37165" x="2155825" y="2103438"/>
          <p14:tracePt t="37182" x="2063750" y="2116138"/>
          <p14:tracePt t="37198" x="2057400" y="2116138"/>
          <p14:tracePt t="37256" x="2063750" y="2116138"/>
          <p14:tracePt t="37265" x="2076450" y="2116138"/>
          <p14:tracePt t="37273" x="2122488" y="2116138"/>
          <p14:tracePt t="37282" x="2220913" y="2116138"/>
          <p14:tracePt t="37298" x="2378075" y="2116138"/>
          <p14:tracePt t="37315" x="2566988" y="2116138"/>
          <p14:tracePt t="37332" x="2762250" y="2122488"/>
          <p14:tracePt t="37348" x="2932113" y="2122488"/>
          <p14:tracePt t="37365" x="3036888" y="2122488"/>
          <p14:tracePt t="37382" x="3063875" y="2122488"/>
          <p14:tracePt t="37424" x="3049588" y="2122488"/>
          <p14:tracePt t="37433" x="3024188" y="2122488"/>
          <p14:tracePt t="37441" x="2984500" y="2122488"/>
          <p14:tracePt t="37448" x="2749550" y="2109788"/>
          <p14:tracePt t="37465" x="2409825" y="2109788"/>
          <p14:tracePt t="37482" x="2005013" y="2109788"/>
          <p14:tracePt t="37498" x="1736725" y="2109788"/>
          <p14:tracePt t="37515" x="1612900" y="2109788"/>
          <p14:tracePt t="37532" x="1593850" y="2116138"/>
          <p14:tracePt t="37577" x="1612900" y="2116138"/>
          <p14:tracePt t="37584" x="1639888" y="2122488"/>
          <p14:tracePt t="37592" x="1684338" y="2122488"/>
          <p14:tracePt t="37600" x="1789113" y="2122488"/>
          <p14:tracePt t="37615" x="1979613" y="2128838"/>
          <p14:tracePt t="37631" x="2357438" y="2128838"/>
          <p14:tracePt t="37648" x="2946400" y="2128838"/>
          <p14:tracePt t="37665" x="3357563" y="2128838"/>
          <p14:tracePt t="37681" x="3617913" y="2128838"/>
          <p14:tracePt t="37698" x="3716338" y="2128838"/>
          <p14:tracePt t="37715" x="3722688" y="2128838"/>
          <p14:tracePt t="39680" x="3716338" y="2128838"/>
          <p14:tracePt t="39688" x="3709988" y="2128838"/>
          <p14:tracePt t="39698" x="3697288" y="2128838"/>
          <p14:tracePt t="39698" x="3670300" y="2135188"/>
          <p14:tracePt t="39714" x="3605213" y="2128838"/>
          <p14:tracePt t="39731" x="3513138" y="2128838"/>
          <p14:tracePt t="39747" x="3422650" y="2128838"/>
          <p14:tracePt t="39764" x="3298825" y="2128838"/>
          <p14:tracePt t="39781" x="3187700" y="2128838"/>
          <p14:tracePt t="39797" x="3082925" y="2128838"/>
          <p14:tracePt t="39814" x="2978150" y="2128838"/>
          <p14:tracePt t="39831" x="2894013" y="2128838"/>
          <p14:tracePt t="39847" x="2795588" y="2128838"/>
          <p14:tracePt t="39864" x="2665413" y="2128838"/>
          <p14:tracePt t="39881" x="2579688" y="2128838"/>
          <p14:tracePt t="39897" x="2501900" y="2122488"/>
          <p14:tracePt t="39914" x="2430463" y="2122488"/>
          <p14:tracePt t="39930" x="2370138" y="2122488"/>
          <p14:tracePt t="39947" x="2305050" y="2122488"/>
          <p14:tracePt t="39964" x="2260600" y="2122488"/>
          <p14:tracePt t="39981" x="2214563" y="2122488"/>
          <p14:tracePt t="39997" x="2181225" y="2122488"/>
          <p14:tracePt t="40014" x="2162175" y="2122488"/>
          <p14:tracePt t="40031" x="2149475" y="2122488"/>
          <p14:tracePt t="40047" x="2141538" y="2122488"/>
          <p14:tracePt t="40320" x="2149475" y="2122488"/>
          <p14:tracePt t="40336" x="2155825" y="2116138"/>
          <p14:tracePt t="40344" x="2162175" y="2116138"/>
          <p14:tracePt t="40348" x="2181225" y="2116138"/>
          <p14:tracePt t="40364" x="2193925" y="2116138"/>
          <p14:tracePt t="40380" x="2201863" y="2116138"/>
          <p14:tracePt t="40397" x="2208213" y="2116138"/>
          <p14:tracePt t="40512" x="2220913" y="2116138"/>
          <p14:tracePt t="40520" x="2227263" y="2116138"/>
          <p14:tracePt t="40528" x="2239963" y="2116138"/>
          <p14:tracePt t="40531" x="2273300" y="2109788"/>
          <p14:tracePt t="40547" x="2311400" y="2109788"/>
          <p14:tracePt t="40564" x="2357438" y="2109788"/>
          <p14:tracePt t="40580" x="2397125" y="2109788"/>
          <p14:tracePt t="40597" x="2430463" y="2103438"/>
          <p14:tracePt t="40614" x="2462213" y="2103438"/>
          <p14:tracePt t="40630" x="2508250" y="2103438"/>
          <p14:tracePt t="40647" x="2560638" y="2103438"/>
          <p14:tracePt t="40663" x="2619375" y="2103438"/>
          <p14:tracePt t="40663" x="2665413" y="2103438"/>
          <p14:tracePt t="40680" x="2736850" y="2103438"/>
          <p14:tracePt t="40697" x="2801938" y="2103438"/>
          <p14:tracePt t="40714" x="2867025" y="2103438"/>
          <p14:tracePt t="40730" x="2919413" y="2103438"/>
          <p14:tracePt t="40747" x="2978150" y="2103438"/>
          <p14:tracePt t="40763" x="3030538" y="2103438"/>
          <p14:tracePt t="40780" x="3095625" y="2103438"/>
          <p14:tracePt t="40797" x="3148013" y="2103438"/>
          <p14:tracePt t="40813" x="3213100" y="2116138"/>
          <p14:tracePt t="40830" x="3292475" y="2116138"/>
          <p14:tracePt t="40847" x="3344863" y="2122488"/>
          <p14:tracePt t="40863" x="3422650" y="2122488"/>
          <p14:tracePt t="40880" x="3573463" y="2128838"/>
          <p14:tracePt t="40897" x="3670300" y="2135188"/>
          <p14:tracePt t="40913" x="3762375" y="2135188"/>
          <p14:tracePt t="40930" x="3846513" y="2135188"/>
          <p14:tracePt t="40947" x="3919538" y="2135188"/>
          <p14:tracePt t="40964" x="3970338" y="2135188"/>
          <p14:tracePt t="40980" x="4022725" y="2135188"/>
          <p14:tracePt t="40997" x="4081463" y="2135188"/>
          <p14:tracePt t="41013" x="4140200" y="2135188"/>
          <p14:tracePt t="41030" x="4198938" y="2135188"/>
          <p14:tracePt t="41047" x="4244975" y="2135188"/>
          <p14:tracePt t="41063" x="4265613" y="2135188"/>
          <p14:tracePt t="41992" x="4259263" y="2135188"/>
          <p14:tracePt t="42353" x="4251325" y="2135188"/>
          <p14:tracePt t="42577" x="4251325" y="2141538"/>
          <p14:tracePt t="42585" x="4244975" y="2141538"/>
          <p14:tracePt t="42609" x="4238625" y="2141538"/>
          <p14:tracePt t="42625" x="4232275" y="2141538"/>
          <p14:tracePt t="42633" x="4225925" y="2141538"/>
          <p14:tracePt t="42649" x="4213225" y="2141538"/>
          <p14:tracePt t="42657" x="4198938" y="2149475"/>
          <p14:tracePt t="42664" x="4167188" y="2149475"/>
          <p14:tracePt t="42680" x="4127500" y="2149475"/>
          <p14:tracePt t="42680" x="4102100" y="2149475"/>
          <p14:tracePt t="42697" x="4049713" y="2149475"/>
          <p14:tracePt t="42714" x="4003675" y="2149475"/>
          <p14:tracePt t="42731" x="3944938" y="2149475"/>
          <p14:tracePt t="42747" x="3873500" y="2149475"/>
          <p14:tracePt t="42764" x="3794125" y="2149475"/>
          <p14:tracePt t="42780" x="3697288" y="2149475"/>
          <p14:tracePt t="42797" x="3592513" y="2149475"/>
          <p14:tracePt t="42814" x="3462338" y="2135188"/>
          <p14:tracePt t="42830" x="3344863" y="2135188"/>
          <p14:tracePt t="42847" x="3259138" y="2135188"/>
          <p14:tracePt t="42864" x="3187700" y="2135188"/>
          <p14:tracePt t="42880" x="3135313" y="2135188"/>
          <p14:tracePt t="42880" x="3122613" y="2135188"/>
          <p14:tracePt t="42897" x="3089275" y="2135188"/>
          <p14:tracePt t="42914" x="3070225" y="2135188"/>
          <p14:tracePt t="42930" x="3063875" y="2135188"/>
          <p14:tracePt t="45041" x="3063875" y="2141538"/>
          <p14:tracePt t="45049" x="3063875" y="2155825"/>
          <p14:tracePt t="45057" x="3063875" y="2162175"/>
          <p14:tracePt t="45065" x="3063875" y="2181225"/>
          <p14:tracePt t="45080" x="3063875" y="2201863"/>
          <p14:tracePt t="45096" x="3055938" y="2227263"/>
          <p14:tracePt t="45113" x="3055938" y="2252663"/>
          <p14:tracePt t="45129" x="3055938" y="2273300"/>
          <p14:tracePt t="45146" x="3055938" y="2286000"/>
          <p14:tracePt t="45163" x="3055938" y="2298700"/>
          <p14:tracePt t="45180" x="3055938" y="2319338"/>
          <p14:tracePt t="45196" x="3043238" y="2325688"/>
          <p14:tracePt t="45213" x="3043238" y="2338388"/>
          <p14:tracePt t="45229" x="3030538" y="2363788"/>
          <p14:tracePt t="45246" x="3017838" y="2397125"/>
          <p14:tracePt t="45263" x="2984500" y="2436813"/>
          <p14:tracePt t="45280" x="2959100" y="2468563"/>
          <p14:tracePt t="45296" x="2925763" y="2508250"/>
          <p14:tracePt t="45313" x="2894013" y="2560638"/>
          <p14:tracePt t="45329" x="2873375" y="2586038"/>
          <p14:tracePt t="45346" x="2873375" y="2625725"/>
          <p14:tracePt t="45363" x="2867025" y="2678113"/>
          <p14:tracePt t="45379" x="2867025" y="2743200"/>
          <p14:tracePt t="45396" x="2867025" y="2820988"/>
          <p14:tracePt t="45413" x="2913063" y="2906713"/>
          <p14:tracePt t="45429" x="2965450" y="2959100"/>
          <p14:tracePt t="45446" x="3011488" y="2997200"/>
          <p14:tracePt t="45463" x="3049588" y="3030538"/>
          <p14:tracePt t="45479" x="3076575" y="3049588"/>
          <p14:tracePt t="45496" x="3122613" y="3070225"/>
          <p14:tracePt t="45513" x="3194050" y="3116263"/>
          <p14:tracePt t="45529" x="3252788" y="3122613"/>
          <p14:tracePt t="45546" x="3330575" y="3128963"/>
          <p14:tracePt t="45563" x="3422650" y="3141663"/>
          <p14:tracePt t="45579" x="3540125" y="3141663"/>
          <p14:tracePt t="45596" x="3657600" y="3141663"/>
          <p14:tracePt t="45613" x="3697288" y="3128963"/>
          <p14:tracePt t="45629" x="3716338" y="3108325"/>
          <p14:tracePt t="45646" x="3729038" y="3101975"/>
          <p14:tracePt t="45929" x="3716338" y="3101975"/>
          <p14:tracePt t="45937" x="3676650" y="3095625"/>
          <p14:tracePt t="45947" x="3644900" y="3095625"/>
          <p14:tracePt t="45953" x="3598863" y="3095625"/>
          <p14:tracePt t="45963" x="3579813" y="3076575"/>
          <p14:tracePt t="45979" x="3565525" y="3076575"/>
          <p14:tracePt t="45996" x="3573463" y="3070225"/>
          <p14:tracePt t="46012" x="3617913" y="3036888"/>
          <p14:tracePt t="46029" x="3632200" y="3030538"/>
          <p14:tracePt t="46046" x="3644900" y="3017838"/>
          <p14:tracePt t="46062" x="3670300" y="3005138"/>
          <p14:tracePt t="46079" x="3683000" y="2971800"/>
          <p14:tracePt t="46096" x="3690938" y="2946400"/>
          <p14:tracePt t="46112" x="3716338" y="2919413"/>
          <p14:tracePt t="46129" x="3722688" y="2913063"/>
          <p14:tracePt t="46146" x="3735388" y="2900363"/>
          <p14:tracePt t="46162" x="3749675" y="2887663"/>
          <p14:tracePt t="46179" x="3775075" y="2860675"/>
          <p14:tracePt t="46196" x="3808413" y="2835275"/>
          <p14:tracePt t="46212" x="3833813" y="2814638"/>
          <p14:tracePt t="46229" x="3867150" y="2795588"/>
          <p14:tracePt t="46246" x="3898900" y="2768600"/>
          <p14:tracePt t="46262" x="3925888" y="2749550"/>
          <p14:tracePt t="46279" x="3944938" y="2730500"/>
          <p14:tracePt t="46296" x="3957638" y="2709863"/>
          <p14:tracePt t="46313" x="3970338" y="2703513"/>
          <p14:tracePt t="50753" x="3978275" y="2703513"/>
          <p14:tracePt t="50761" x="3997325" y="2703513"/>
          <p14:tracePt t="50769" x="4016375" y="2709863"/>
          <p14:tracePt t="50778" x="4049713" y="2717800"/>
          <p14:tracePt t="50794" x="4062413" y="2730500"/>
          <p14:tracePt t="50811" x="4089400" y="2736850"/>
          <p14:tracePt t="50827" x="4127500" y="2768600"/>
          <p14:tracePt t="50844" x="4186238" y="2827338"/>
          <p14:tracePt t="50861" x="4284663" y="2887663"/>
          <p14:tracePt t="50877" x="4389438" y="2965450"/>
          <p14:tracePt t="50894" x="4525963" y="3049588"/>
          <p14:tracePt t="50911" x="4630738" y="3116263"/>
          <p14:tracePt t="50927" x="4722813" y="3160713"/>
          <p14:tracePt t="50944" x="4806950" y="3200400"/>
          <p14:tracePt t="50960" x="4878388" y="3225800"/>
          <p14:tracePt t="50977" x="4892675" y="3246438"/>
          <p14:tracePt t="50994" x="4905375" y="3265488"/>
          <p14:tracePt t="51011" x="4930775" y="3305175"/>
          <p14:tracePt t="51027" x="4970463" y="3330575"/>
          <p14:tracePt t="51044" x="4989513" y="3351213"/>
          <p14:tracePt t="51060" x="4995863" y="3344863"/>
          <p14:tracePt t="51273" x="5003800" y="3351213"/>
          <p14:tracePt t="51281" x="5010150" y="3357563"/>
          <p14:tracePt t="51289" x="5003800" y="3357563"/>
          <p14:tracePt t="51321" x="4995863" y="3357563"/>
          <p14:tracePt t="51337" x="4995863" y="3363913"/>
          <p14:tracePt t="51345" x="4989513" y="3363913"/>
          <p14:tracePt t="51345" x="4976813" y="3363913"/>
          <p14:tracePt t="51360" x="4878388" y="3363913"/>
          <p14:tracePt t="51377" x="4800600" y="3363913"/>
          <p14:tracePt t="51394" x="4708525" y="3370263"/>
          <p14:tracePt t="51410" x="4624388" y="3376613"/>
          <p14:tracePt t="51427" x="4538663" y="3382963"/>
          <p14:tracePt t="51444" x="4460875" y="3395663"/>
          <p14:tracePt t="51460" x="4376738" y="3409950"/>
          <p14:tracePt t="51477" x="4278313" y="3416300"/>
          <p14:tracePt t="51494" x="4192588" y="3422650"/>
          <p14:tracePt t="51510" x="4121150" y="3422650"/>
          <p14:tracePt t="51527" x="4043363" y="3429000"/>
          <p14:tracePt t="51544" x="4003675" y="3435350"/>
          <p14:tracePt t="51560" x="3911600" y="3441700"/>
          <p14:tracePt t="51577" x="3867150" y="3448050"/>
          <p14:tracePt t="51594" x="3833813" y="3448050"/>
          <p14:tracePt t="51610" x="3794125" y="3454400"/>
          <p14:tracePt t="51627" x="3775075" y="3454400"/>
          <p14:tracePt t="51644" x="3741738" y="3454400"/>
          <p14:tracePt t="51660" x="3703638" y="3454400"/>
          <p14:tracePt t="51677" x="3651250" y="3454400"/>
          <p14:tracePt t="51693" x="3592513" y="3462338"/>
          <p14:tracePt t="51710" x="3546475" y="3475038"/>
          <p14:tracePt t="51727" x="3521075" y="3475038"/>
          <p14:tracePt t="51744" x="3500438" y="3475038"/>
          <p14:tracePt t="51760" x="3494088" y="3475038"/>
          <p14:tracePt t="58808" x="3506788" y="3475038"/>
          <p14:tracePt t="58816" x="3521075" y="3481388"/>
          <p14:tracePt t="58824" x="3533775" y="3487738"/>
          <p14:tracePt t="58829" x="3592513" y="3513138"/>
          <p14:tracePt t="58841" x="3683000" y="3513138"/>
          <p14:tracePt t="58858" x="3756025" y="3513138"/>
          <p14:tracePt t="58874" x="3781425" y="3506788"/>
          <p14:tracePt t="59216" x="3787775" y="3506788"/>
          <p14:tracePt t="59264" x="3781425" y="3506788"/>
          <p14:tracePt t="59279" x="3775075" y="3506788"/>
          <p14:tracePt t="59280" x="3775075" y="3513138"/>
          <p14:tracePt t="59432" x="3775075" y="3521075"/>
          <p14:tracePt t="59448" x="3775075" y="3533775"/>
          <p14:tracePt t="59463" x="3768725" y="3540125"/>
          <p14:tracePt t="59463" x="3768725" y="3565525"/>
          <p14:tracePt t="59474" x="3768725" y="3598863"/>
          <p14:tracePt t="59491" x="3768725" y="3638550"/>
          <p14:tracePt t="59507" x="3768725" y="3676650"/>
          <p14:tracePt t="59524" x="3775075" y="3729038"/>
          <p14:tracePt t="59540" x="3802063" y="3802063"/>
          <p14:tracePt t="59557" x="3827463" y="3879850"/>
          <p14:tracePt t="59574" x="3846513" y="3957638"/>
          <p14:tracePt t="59590" x="3873500" y="4030663"/>
          <p14:tracePt t="59607" x="3892550" y="4095750"/>
          <p14:tracePt t="59624" x="3963988" y="4186238"/>
          <p14:tracePt t="59640" x="3990975" y="4238625"/>
          <p14:tracePt t="59657" x="4030663" y="4284663"/>
          <p14:tracePt t="59674" x="4075113" y="4349750"/>
          <p14:tracePt t="59691" x="4102100" y="4408488"/>
          <p14:tracePt t="59708" x="4133850" y="4448175"/>
          <p14:tracePt t="59725" x="4154488" y="4494213"/>
          <p14:tracePt t="59741" x="4167188" y="4538663"/>
          <p14:tracePt t="59758" x="4179888" y="4611688"/>
          <p14:tracePt t="59775" x="4186238" y="4708525"/>
          <p14:tracePt t="59791" x="4198938" y="4787900"/>
          <p14:tracePt t="59808" x="4206875" y="4899025"/>
          <p14:tracePt t="59825" x="4271963" y="5068888"/>
          <p14:tracePt t="59841" x="4337050" y="5146675"/>
          <p14:tracePt t="59858" x="4408488" y="5205413"/>
          <p14:tracePt t="59875" x="4513263" y="5245100"/>
          <p14:tracePt t="59892" x="4649788" y="5276850"/>
          <p14:tracePt t="59908" x="4781550" y="5303838"/>
          <p14:tracePt t="59925" x="4884738" y="5297488"/>
          <p14:tracePt t="59941" x="4911725" y="5276850"/>
          <p14:tracePt t="59958" x="4918075" y="5251450"/>
          <p14:tracePt t="59975" x="4899025" y="5238750"/>
          <p14:tracePt t="60193" x="4892675" y="5232400"/>
          <p14:tracePt t="60201" x="4884738" y="5218113"/>
          <p14:tracePt t="60214" x="4865688" y="5211763"/>
          <p14:tracePt t="60216" x="4852988" y="5205413"/>
          <p14:tracePt t="60224" x="4826000" y="5199063"/>
          <p14:tracePt t="60241" x="4819650" y="5199063"/>
          <p14:tracePt t="60258" x="4813300" y="5199063"/>
          <p14:tracePt t="60274" x="4806950" y="5192713"/>
          <p14:tracePt t="60291" x="4775200" y="5186363"/>
          <p14:tracePt t="60308" x="4689475" y="5180013"/>
          <p14:tracePt t="60325" x="4552950" y="5165725"/>
          <p14:tracePt t="60341" x="4376738" y="5159375"/>
          <p14:tracePt t="60358" x="4192588" y="5146675"/>
          <p14:tracePt t="60374" x="4010025" y="5146675"/>
          <p14:tracePt t="60391" x="3852863" y="5146675"/>
          <p14:tracePt t="60408" x="3697288" y="5146675"/>
          <p14:tracePt t="60424" x="3500438" y="5153025"/>
          <p14:tracePt t="60441" x="3376613" y="5153025"/>
          <p14:tracePt t="60458" x="3271838" y="5165725"/>
          <p14:tracePt t="60474" x="3200400" y="5165725"/>
          <p14:tracePt t="60491" x="3141663" y="5165725"/>
          <p14:tracePt t="60508" x="3122613" y="5165725"/>
          <p14:tracePt t="60889" x="3128963" y="5159375"/>
          <p14:tracePt t="60899" x="3135313" y="5159375"/>
          <p14:tracePt t="60905" x="3148013" y="5159375"/>
          <p14:tracePt t="60909" x="3181350" y="5159375"/>
          <p14:tracePt t="60924" x="3225800" y="5159375"/>
          <p14:tracePt t="60941" x="3265488" y="5159375"/>
          <p14:tracePt t="60958" x="3317875" y="5159375"/>
          <p14:tracePt t="60974" x="3376613" y="5159375"/>
          <p14:tracePt t="60991" x="3448050" y="5159375"/>
          <p14:tracePt t="61008" x="3527425" y="5159375"/>
          <p14:tracePt t="61024" x="3624263" y="5153025"/>
          <p14:tracePt t="61041" x="3794125" y="5153025"/>
          <p14:tracePt t="61057" x="3898900" y="5153025"/>
          <p14:tracePt t="61074" x="4003675" y="5146675"/>
          <p14:tracePt t="61091" x="4108450" y="5133975"/>
          <p14:tracePt t="61108" x="4186238" y="5127625"/>
          <p14:tracePt t="61124" x="4291013" y="5127625"/>
          <p14:tracePt t="61141" x="4376738" y="5127625"/>
          <p14:tracePt t="61157" x="4467225" y="5127625"/>
          <p14:tracePt t="61174" x="4519613" y="5121275"/>
          <p14:tracePt t="61191" x="4552950" y="5113338"/>
          <p14:tracePt t="61657" x="4546600" y="5113338"/>
          <p14:tracePt t="61665" x="4532313" y="5113338"/>
          <p14:tracePt t="61668" x="4519613" y="5127625"/>
          <p14:tracePt t="61674" x="4479925" y="5127625"/>
          <p14:tracePt t="61691" x="4421188" y="5140325"/>
          <p14:tracePt t="61707" x="4383088" y="5159375"/>
          <p14:tracePt t="61724" x="4337050" y="5186363"/>
          <p14:tracePt t="61741" x="4271963" y="5205413"/>
          <p14:tracePt t="61757" x="4206875" y="5218113"/>
          <p14:tracePt t="61774" x="4114800" y="5245100"/>
          <p14:tracePt t="61791" x="4016375" y="5257800"/>
          <p14:tracePt t="61807" x="3911600" y="5264150"/>
          <p14:tracePt t="61824" x="3814763" y="5264150"/>
          <p14:tracePt t="61841" x="3749675" y="5264150"/>
          <p14:tracePt t="61857" x="3749675" y="5270500"/>
          <p14:tracePt t="61874" x="3756025" y="5264150"/>
          <p14:tracePt t="61890" x="3781425" y="5257800"/>
          <p14:tracePt t="61907" x="3821113" y="5251450"/>
          <p14:tracePt t="61924" x="3846513" y="5238750"/>
          <p14:tracePt t="62097" x="3860800" y="5238750"/>
          <p14:tracePt t="62105" x="3873500" y="5238750"/>
          <p14:tracePt t="62117" x="3879850" y="5238750"/>
          <p14:tracePt t="62133" x="3867150" y="5238750"/>
          <p14:tracePt t="62133" x="3852863" y="5238750"/>
          <p14:tracePt t="62140" x="3787775" y="5251450"/>
          <p14:tracePt t="62157" x="3716338" y="5257800"/>
          <p14:tracePt t="62174" x="3651250" y="5283200"/>
          <p14:tracePt t="62190" x="3559175" y="5316538"/>
          <p14:tracePt t="62207" x="3448050" y="5368925"/>
          <p14:tracePt t="62224" x="3370263" y="5427663"/>
          <p14:tracePt t="62240" x="3271838" y="5511800"/>
          <p14:tracePt t="62257" x="3141663" y="5637213"/>
          <p14:tracePt t="62274" x="3043238" y="5721350"/>
          <p14:tracePt t="62290" x="2938463" y="5780088"/>
          <p14:tracePt t="62307" x="2841625" y="5819775"/>
          <p14:tracePt t="62324" x="2789238" y="5826125"/>
          <p14:tracePt t="62340" x="2736850" y="5826125"/>
          <p14:tracePt t="62357" x="2684463" y="5826125"/>
          <p14:tracePt t="62374" x="2644775" y="5826125"/>
          <p14:tracePt t="62390" x="2613025" y="5826125"/>
          <p14:tracePt t="62407" x="2592388" y="5826125"/>
          <p14:tracePt t="62424" x="2566988" y="5826125"/>
          <p14:tracePt t="62440" x="2540000" y="5826125"/>
          <p14:tracePt t="62457" x="2489200" y="5832475"/>
          <p14:tracePt t="62474" x="2436813" y="5832475"/>
          <p14:tracePt t="62490" x="2397125" y="5838825"/>
          <p14:tracePt t="62507" x="2351088" y="5838825"/>
          <p14:tracePt t="62524" x="2325688" y="5838825"/>
          <p14:tracePt t="62540" x="2305050" y="5845175"/>
          <p14:tracePt t="62625" x="2298700" y="5845175"/>
          <p14:tracePt t="62641" x="2286000" y="5838825"/>
          <p14:tracePt t="62649" x="2273300" y="5838825"/>
          <p14:tracePt t="62657" x="2266950" y="5832475"/>
          <p14:tracePt t="62658" x="2246313" y="5832475"/>
          <p14:tracePt t="62673" x="2239963" y="5832475"/>
          <p14:tracePt t="62690" x="2233613" y="5832475"/>
          <p14:tracePt t="62825" x="2233613" y="5838825"/>
          <p14:tracePt t="62857" x="2233613" y="5845175"/>
          <p14:tracePt t="62865" x="2233613" y="5851525"/>
          <p14:tracePt t="62873" x="2233613" y="5865813"/>
          <p14:tracePt t="62881" x="2233613" y="5878513"/>
          <p14:tracePt t="62890" x="2227263" y="5891213"/>
          <p14:tracePt t="62907" x="2227263" y="5918200"/>
          <p14:tracePt t="62923" x="2220913" y="5930900"/>
          <p14:tracePt t="63225" x="2220913" y="5924550"/>
          <p14:tracePt t="64553" x="2227263" y="5924550"/>
          <p14:tracePt t="64569" x="2246313" y="5924550"/>
          <p14:tracePt t="64577" x="2273300" y="5924550"/>
          <p14:tracePt t="64585" x="2305050" y="5924550"/>
          <p14:tracePt t="64593" x="2351088" y="5924550"/>
          <p14:tracePt t="64606" x="2384425" y="5924550"/>
          <p14:tracePt t="64623" x="2403475" y="5924550"/>
          <p14:tracePt t="64639" x="2409825" y="5924550"/>
          <p14:tracePt t="64889" x="2416175" y="5930900"/>
          <p14:tracePt t="64897" x="2443163" y="5937250"/>
          <p14:tracePt t="64906" x="2481263" y="5943600"/>
          <p14:tracePt t="64906" x="2573338" y="5962650"/>
          <p14:tracePt t="64923" x="2690813" y="5983288"/>
          <p14:tracePt t="64939" x="2820988" y="5995988"/>
          <p14:tracePt t="64956" x="2906713" y="6002338"/>
          <p14:tracePt t="64973" x="2946400" y="6002338"/>
          <p14:tracePt t="64989" x="2971800" y="6002338"/>
          <p14:tracePt t="65025" x="2965450" y="5995988"/>
          <p14:tracePt t="65033" x="2959100" y="5989638"/>
          <p14:tracePt t="65039" x="2913063" y="5956300"/>
          <p14:tracePt t="65056" x="2894013" y="5943600"/>
          <p14:tracePt t="65313" x="2879725" y="5937250"/>
          <p14:tracePt t="65321" x="2873375" y="5937250"/>
          <p14:tracePt t="65329" x="2867025" y="5937250"/>
          <p14:tracePt t="65329" x="2854325" y="5930900"/>
          <p14:tracePt t="65345" x="2841625" y="5930900"/>
          <p14:tracePt t="65353" x="2835275" y="5930900"/>
          <p14:tracePt t="65361" x="2801938" y="5924550"/>
          <p14:tracePt t="65372" x="2795588" y="5930900"/>
          <p14:tracePt t="65389" x="2789238" y="5930900"/>
          <p14:tracePt t="65634" x="2776538" y="5924550"/>
          <p14:tracePt t="65642" x="2762250" y="5924550"/>
          <p14:tracePt t="65650" x="2736850" y="5924550"/>
          <p14:tracePt t="65658" x="2651125" y="5924550"/>
          <p14:tracePt t="65674" x="2455863" y="5924550"/>
          <p14:tracePt t="65690" x="2325688" y="5918200"/>
          <p14:tracePt t="65707" x="2193925" y="5918200"/>
          <p14:tracePt t="65723" x="2063750" y="5918200"/>
          <p14:tracePt t="65740" x="1927225" y="5918200"/>
          <p14:tracePt t="65757" x="1803400" y="5918200"/>
          <p14:tracePt t="65773" x="1698625" y="5918200"/>
          <p14:tracePt t="65790" x="1612900" y="5918200"/>
          <p14:tracePt t="65807" x="1547813" y="5918200"/>
          <p14:tracePt t="65823" x="1482725" y="5924550"/>
          <p14:tracePt t="65840" x="1404938" y="5924550"/>
          <p14:tracePt t="65857" x="1325563" y="5924550"/>
          <p14:tracePt t="65873" x="1201738" y="5924550"/>
          <p14:tracePt t="65890" x="1090613" y="5924550"/>
          <p14:tracePt t="65907" x="1012825" y="5924550"/>
          <p14:tracePt t="65923" x="914400" y="5924550"/>
          <p14:tracePt t="65940" x="842963" y="5924550"/>
          <p14:tracePt t="65957" x="769938" y="5924550"/>
          <p14:tracePt t="65973" x="698500" y="5924550"/>
          <p14:tracePt t="65990" x="639763" y="5924550"/>
          <p14:tracePt t="66006" x="574675" y="5924550"/>
          <p14:tracePt t="66023" x="528638" y="5924550"/>
          <p14:tracePt t="66039" x="482600" y="5924550"/>
          <p14:tracePt t="66056" x="444500" y="5930900"/>
          <p14:tracePt t="66073" x="438150" y="5930900"/>
          <p14:tracePt t="66089" x="431800" y="5930900"/>
          <p14:tracePt t="66137" x="431800" y="5937250"/>
          <p14:tracePt t="66162" x="438150" y="5937250"/>
          <p14:tracePt t="66170" x="438150" y="5943600"/>
          <p14:tracePt t="66178" x="457200" y="5949950"/>
          <p14:tracePt t="66190" x="490538" y="5962650"/>
          <p14:tracePt t="66206" x="534988" y="5969000"/>
          <p14:tracePt t="66223" x="568325" y="5969000"/>
          <p14:tracePt t="66240" x="581025" y="5962650"/>
          <p14:tracePt t="66256" x="608013" y="5956300"/>
          <p14:tracePt t="66273" x="646113" y="5924550"/>
          <p14:tracePt t="66289" x="711200" y="5845175"/>
          <p14:tracePt t="66306" x="731838" y="5813425"/>
          <p14:tracePt t="66323" x="744538" y="5786438"/>
          <p14:tracePt t="66339" x="744538" y="5773738"/>
          <p14:tracePt t="66356" x="744538" y="5767388"/>
          <p14:tracePt t="66372" x="731838" y="5748338"/>
          <p14:tracePt t="66389" x="704850" y="5740400"/>
          <p14:tracePt t="66405" x="666750" y="5740400"/>
          <p14:tracePt t="66422" x="639763" y="5740400"/>
          <p14:tracePt t="66439" x="593725" y="5761038"/>
          <p14:tracePt t="66455" x="555625" y="5786438"/>
          <p14:tracePt t="66472" x="522288" y="5838825"/>
          <p14:tracePt t="66489" x="522288" y="5851525"/>
          <p14:tracePt t="66505" x="534988" y="5872163"/>
          <p14:tracePt t="66522" x="561975" y="5891213"/>
          <p14:tracePt t="66539" x="627063" y="5903913"/>
          <p14:tracePt t="66555" x="666750" y="5910263"/>
          <p14:tracePt t="66572" x="704850" y="5918200"/>
          <p14:tracePt t="66589" x="719138" y="5918200"/>
          <p14:tracePt t="66605" x="744538" y="5897563"/>
          <p14:tracePt t="66622" x="750888" y="5878513"/>
          <p14:tracePt t="66639" x="750888" y="5865813"/>
          <p14:tracePt t="66655" x="750888" y="5845175"/>
          <p14:tracePt t="66672" x="738188" y="5832475"/>
          <p14:tracePt t="66689" x="719138" y="5832475"/>
          <p14:tracePt t="66705" x="685800" y="5832475"/>
          <p14:tracePt t="66722" x="660400" y="5838825"/>
          <p14:tracePt t="66739" x="627063" y="5884863"/>
          <p14:tracePt t="66755" x="614363" y="5910263"/>
          <p14:tracePt t="66772" x="608013" y="5949950"/>
          <p14:tracePt t="66789" x="620713" y="5969000"/>
          <p14:tracePt t="66805" x="633413" y="5976938"/>
          <p14:tracePt t="66822" x="646113" y="5976938"/>
          <p14:tracePt t="67098" x="646113" y="5969000"/>
          <p14:tracePt t="67106" x="652463" y="5969000"/>
          <p14:tracePt t="67114" x="660400" y="5969000"/>
          <p14:tracePt t="67123" x="685800" y="5962650"/>
          <p14:tracePt t="67139" x="704850" y="5962650"/>
          <p14:tracePt t="67156" x="731838" y="5962650"/>
          <p14:tracePt t="67173" x="769938" y="5962650"/>
          <p14:tracePt t="67189" x="830263" y="5962650"/>
          <p14:tracePt t="67206" x="920750" y="5962650"/>
          <p14:tracePt t="67223" x="1025525" y="5969000"/>
          <p14:tracePt t="67239" x="1143000" y="5969000"/>
          <p14:tracePt t="67256" x="1266825" y="5969000"/>
          <p14:tracePt t="67273" x="1404938" y="5969000"/>
          <p14:tracePt t="67289" x="1671638" y="5969000"/>
          <p14:tracePt t="67306" x="1835150" y="5969000"/>
          <p14:tracePt t="67323" x="1965325" y="5969000"/>
          <p14:tracePt t="67339" x="2109788" y="5956300"/>
          <p14:tracePt t="67356" x="2246313" y="5962650"/>
          <p14:tracePt t="67373" x="2403475" y="5962650"/>
          <p14:tracePt t="67389" x="2573338" y="5962650"/>
          <p14:tracePt t="67406" x="2730500" y="5976938"/>
          <p14:tracePt t="67423" x="2854325" y="5983288"/>
          <p14:tracePt t="67439" x="2984500" y="5995988"/>
          <p14:tracePt t="67456" x="3089275" y="5995988"/>
          <p14:tracePt t="67473" x="3187700" y="5995988"/>
          <p14:tracePt t="67489" x="3284538" y="5995988"/>
          <p14:tracePt t="67506" x="3324225" y="5995988"/>
          <p14:tracePt t="67523" x="3330575" y="6002338"/>
          <p14:tracePt t="67540" x="3324225" y="5995988"/>
          <p14:tracePt t="67556" x="3305175" y="5989638"/>
          <p14:tracePt t="67573" x="3292475" y="5989638"/>
          <p14:tracePt t="67746" x="3284538" y="5989638"/>
          <p14:tracePt t="67762" x="3278188" y="5989638"/>
          <p14:tracePt t="67774" x="3271838" y="5989638"/>
          <p14:tracePt t="67774" x="3246438" y="5989638"/>
          <p14:tracePt t="67789" x="3206750" y="5989638"/>
          <p14:tracePt t="67806" x="3160713" y="5989638"/>
          <p14:tracePt t="67823" x="3070225" y="5983288"/>
          <p14:tracePt t="67839" x="3017838" y="5962650"/>
          <p14:tracePt t="67856" x="2946400" y="5949950"/>
          <p14:tracePt t="67873" x="2913063" y="5943600"/>
          <p14:tracePt t="67890" x="2867025" y="5943600"/>
          <p14:tracePt t="67906" x="2847975" y="5943600"/>
          <p14:tracePt t="67922" x="2827338" y="5943600"/>
          <p14:tracePt t="67939" x="2801938" y="5943600"/>
          <p14:tracePt t="67956" x="2789238" y="5943600"/>
          <p14:tracePt t="67973" x="2768600" y="5943600"/>
          <p14:tracePt t="67989" x="2762250" y="5943600"/>
          <p14:tracePt t="68170" x="2768600" y="5943600"/>
          <p14:tracePt t="68178" x="2782888" y="5943600"/>
          <p14:tracePt t="68186" x="2795588" y="5943600"/>
          <p14:tracePt t="68206" x="2820988" y="5943600"/>
          <p14:tracePt t="68206" x="2867025" y="5949950"/>
          <p14:tracePt t="68222" x="2913063" y="5949950"/>
          <p14:tracePt t="68239" x="2959100" y="5956300"/>
          <p14:tracePt t="68257" x="2997200" y="5956300"/>
          <p14:tracePt t="68273" x="3005138" y="5956300"/>
          <p14:tracePt t="68290" x="3017838" y="5956300"/>
          <p14:tracePt t="68370" x="3011488" y="5956300"/>
          <p14:tracePt t="68378" x="3005138" y="5949950"/>
          <p14:tracePt t="68389" x="2990850" y="5949950"/>
          <p14:tracePt t="68394" x="2952750" y="5949950"/>
          <p14:tracePt t="68406" x="2894013" y="5949950"/>
          <p14:tracePt t="68422" x="2847975" y="5949950"/>
          <p14:tracePt t="68439" x="2820988" y="5949950"/>
          <p14:tracePt t="68562" x="2841625" y="5949950"/>
          <p14:tracePt t="68575" x="2854325" y="5949950"/>
          <p14:tracePt t="68575" x="2913063" y="5949950"/>
          <p14:tracePt t="68589" x="2997200" y="5949950"/>
          <p14:tracePt t="68606" x="3108325" y="5949950"/>
          <p14:tracePt t="68622" x="3225800" y="5949950"/>
          <p14:tracePt t="68639" x="3357563" y="5949950"/>
          <p14:tracePt t="68655" x="3468688" y="5949950"/>
          <p14:tracePt t="68672" x="3586163" y="5949950"/>
          <p14:tracePt t="68689" x="3683000" y="5949950"/>
          <p14:tracePt t="68706" x="3794125" y="5949950"/>
          <p14:tracePt t="68722" x="3846513" y="5949950"/>
          <p14:tracePt t="68739" x="3873500" y="5949950"/>
          <p14:tracePt t="68755" x="3879850" y="5949950"/>
          <p14:tracePt t="70242" x="3886200" y="5949950"/>
          <p14:tracePt t="70338" x="3892550" y="5949950"/>
          <p14:tracePt t="70346" x="3898900" y="5949950"/>
          <p14:tracePt t="70355" x="3905250" y="5949950"/>
          <p14:tracePt t="70355" x="3932238" y="5949950"/>
          <p14:tracePt t="70372" x="3951288" y="5949950"/>
          <p14:tracePt t="70388" x="3990975" y="5949950"/>
          <p14:tracePt t="70405" x="4016375" y="5949950"/>
          <p14:tracePt t="70422" x="4037013" y="5949950"/>
          <p14:tracePt t="70438" x="4043363" y="5956300"/>
          <p14:tracePt t="70455" x="4062413" y="5956300"/>
          <p14:tracePt t="70471" x="4075113" y="5956300"/>
          <p14:tracePt t="70488" x="4095750" y="5956300"/>
          <p14:tracePt t="70505" x="4108450" y="5956300"/>
          <p14:tracePt t="70505" x="4121150" y="5956300"/>
          <p14:tracePt t="70522" x="4127500" y="5956300"/>
          <p14:tracePt t="70538" x="4133850" y="5956300"/>
          <p14:tracePt t="70555" x="4140200" y="5956300"/>
          <p14:tracePt t="70571" x="4154488" y="5956300"/>
          <p14:tracePt t="70588" x="4179888" y="5956300"/>
          <p14:tracePt t="70605" x="4206875" y="5956300"/>
          <p14:tracePt t="70621" x="4238625" y="5956300"/>
          <p14:tracePt t="70638" x="4259263" y="5956300"/>
          <p14:tracePt t="70655" x="4278313" y="5956300"/>
          <p14:tracePt t="70671" x="4284663" y="5956300"/>
          <p14:tracePt t="70688" x="4297363" y="5956300"/>
          <p14:tracePt t="70705" x="4310063" y="5956300"/>
          <p14:tracePt t="70721" x="4330700" y="5949950"/>
          <p14:tracePt t="70738" x="4343400" y="5943600"/>
          <p14:tracePt t="70778" x="4349750" y="5943600"/>
          <p14:tracePt t="70778" x="4356100" y="5943600"/>
          <p14:tracePt t="70788" x="4362450" y="5943600"/>
          <p14:tracePt t="70805" x="4376738" y="5943600"/>
          <p14:tracePt t="70821" x="4402138" y="5937250"/>
          <p14:tracePt t="70838" x="4421188" y="5924550"/>
          <p14:tracePt t="70855" x="4454525" y="5918200"/>
          <p14:tracePt t="70871" x="4494213" y="5910263"/>
          <p14:tracePt t="70888" x="4525963" y="5903913"/>
          <p14:tracePt t="70905" x="4565650" y="5884863"/>
          <p14:tracePt t="70921" x="4630738" y="5878513"/>
          <p14:tracePt t="70938" x="4649788" y="5872163"/>
          <p14:tracePt t="70955" x="4664075" y="5865813"/>
          <p14:tracePt t="70971" x="4670425" y="5865813"/>
          <p14:tracePt t="71354" x="4683125" y="5865813"/>
          <p14:tracePt t="71362" x="4695825" y="5865813"/>
          <p14:tracePt t="71370" x="4735513" y="5872163"/>
          <p14:tracePt t="71388" x="4760913" y="5872163"/>
          <p14:tracePt t="71388" x="4800600" y="5878513"/>
          <p14:tracePt t="71404" x="4846638" y="5884863"/>
          <p14:tracePt t="71421" x="4884738" y="5884863"/>
          <p14:tracePt t="71438" x="4905375" y="5884863"/>
          <p14:tracePt t="71454" x="4911725" y="5884863"/>
          <p14:tracePt t="71471" x="4918075" y="5884863"/>
          <p14:tracePt t="71488" x="4930775" y="5884863"/>
          <p14:tracePt t="71504" x="4970463" y="5878513"/>
          <p14:tracePt t="71522" x="5016500" y="5878513"/>
          <p14:tracePt t="71539" x="5062538" y="5872163"/>
          <p14:tracePt t="71554" x="5106988" y="5872163"/>
          <p14:tracePt t="71571" x="5146675" y="5872163"/>
          <p14:tracePt t="71588" x="5165725" y="5872163"/>
          <p14:tracePt t="71604" x="5180013" y="5872163"/>
          <p14:tracePt t="72074" x="5186363" y="5872163"/>
          <p14:tracePt t="72090" x="5205413" y="5872163"/>
          <p14:tracePt t="72098" x="5251450" y="5884863"/>
          <p14:tracePt t="72106" x="5276850" y="5884863"/>
          <p14:tracePt t="72114" x="5322888" y="5891213"/>
          <p14:tracePt t="72122" x="5387975" y="5897563"/>
          <p14:tracePt t="72122" x="5421313" y="5897563"/>
          <p14:tracePt t="72138" x="5480050" y="5903913"/>
          <p14:tracePt t="72154" x="5526088" y="5910263"/>
          <p14:tracePt t="72171" x="5532438" y="5910263"/>
          <p14:tracePt t="72297" x="5511800" y="5910263"/>
          <p14:tracePt t="72306" x="5499100" y="5910263"/>
          <p14:tracePt t="72314" x="5473700" y="5918200"/>
          <p14:tracePt t="72321" x="5414963" y="5918200"/>
          <p14:tracePt t="72321" x="5394325" y="5918200"/>
          <p14:tracePt t="72338" x="5341938" y="5918200"/>
          <p14:tracePt t="72354" x="5303838" y="5924550"/>
          <p14:tracePt t="72371" x="5264150" y="5924550"/>
          <p14:tracePt t="72387" x="5257800" y="5930900"/>
          <p14:tracePt t="72538" x="5270500" y="5930900"/>
          <p14:tracePt t="72546" x="5291138" y="5930900"/>
          <p14:tracePt t="72554" x="5322888" y="5937250"/>
          <p14:tracePt t="72571" x="5349875" y="5937250"/>
          <p14:tracePt t="72571" x="5408613" y="5937250"/>
          <p14:tracePt t="72587" x="5480050" y="5937250"/>
          <p14:tracePt t="72604" x="5526088" y="5937250"/>
          <p14:tracePt t="72621" x="5538788" y="5937250"/>
          <p14:tracePt t="73065" x="5564188" y="5937250"/>
          <p14:tracePt t="73074" x="5597525" y="5937250"/>
          <p14:tracePt t="73081" x="5649913" y="5943600"/>
          <p14:tracePt t="73087" x="5715000" y="5943600"/>
          <p14:tracePt t="73104" x="5773738" y="5943600"/>
          <p14:tracePt t="73120" x="5832475" y="5943600"/>
          <p14:tracePt t="73137" x="5865813" y="5943600"/>
          <p14:tracePt t="73154" x="5878513" y="5943600"/>
          <p14:tracePt t="73171" x="5891213" y="5943600"/>
          <p14:tracePt t="73187" x="5918200" y="5943600"/>
          <p14:tracePt t="73204" x="5930900" y="5943600"/>
          <p14:tracePt t="73220" x="5949950" y="5943600"/>
          <p14:tracePt t="73237" x="5956300" y="5943600"/>
          <p14:tracePt t="73449" x="5962650" y="5943600"/>
          <p14:tracePt t="73457" x="5983288" y="5943600"/>
          <p14:tracePt t="73465" x="6008688" y="5943600"/>
          <p14:tracePt t="73473" x="6054725" y="5943600"/>
          <p14:tracePt t="73481" x="6080125" y="5943600"/>
          <p14:tracePt t="73487" x="6184900" y="5943600"/>
          <p14:tracePt t="73504" x="6264275" y="5943600"/>
          <p14:tracePt t="73520" x="6348413" y="5943600"/>
          <p14:tracePt t="73537" x="6419850" y="5937250"/>
          <p14:tracePt t="73554" x="6472238" y="5937250"/>
          <p14:tracePt t="73570" x="6511925" y="5930900"/>
          <p14:tracePt t="73587" x="6557963" y="5930900"/>
          <p14:tracePt t="73604" x="6629400" y="5930900"/>
          <p14:tracePt t="73620" x="6707188" y="5930900"/>
          <p14:tracePt t="73637" x="6805613" y="5930900"/>
          <p14:tracePt t="73655" x="6904038" y="5930900"/>
          <p14:tracePt t="73671" x="6981825" y="5930900"/>
          <p14:tracePt t="73688" x="7040563" y="5930900"/>
          <p14:tracePt t="73704" x="7092950" y="5930900"/>
          <p14:tracePt t="73720" x="7132638" y="5930900"/>
          <p14:tracePt t="73737" x="7170738" y="5930900"/>
          <p14:tracePt t="73754" x="7191375" y="5930900"/>
          <p14:tracePt t="73770" x="7204075" y="5930900"/>
          <p14:tracePt t="73787" x="7216775" y="5930900"/>
          <p14:tracePt t="73804" x="7231063" y="5930900"/>
          <p14:tracePt t="73821" x="7256463" y="5930900"/>
          <p14:tracePt t="73837" x="7275513" y="5924550"/>
          <p14:tracePt t="73854" x="7296150" y="5924550"/>
          <p14:tracePt t="73870" x="7308850" y="5924550"/>
          <p14:tracePt t="73887" x="7321550" y="5924550"/>
          <p14:tracePt t="74433" x="7334250" y="5924550"/>
          <p14:tracePt t="74440" x="7348538" y="5924550"/>
          <p14:tracePt t="74454" x="7361238" y="5930900"/>
          <p14:tracePt t="74454" x="7399338" y="5937250"/>
          <p14:tracePt t="74470" x="7432675" y="5956300"/>
          <p14:tracePt t="74487" x="7466013" y="5962650"/>
          <p14:tracePt t="74503" x="7472363" y="5976938"/>
          <p14:tracePt t="74520" x="7459663" y="5983288"/>
          <p14:tracePt t="74537" x="7407275" y="5989638"/>
          <p14:tracePt t="74537" x="7367588" y="5989638"/>
          <p14:tracePt t="74553" x="7275513" y="5983288"/>
          <p14:tracePt t="74570" x="7223125" y="5969000"/>
          <p14:tracePt t="74809" x="7223125" y="5976938"/>
          <p14:tracePt t="74817" x="7237413" y="5983288"/>
          <p14:tracePt t="74825" x="7243763" y="5976938"/>
          <p14:tracePt t="74833" x="7262813" y="5969000"/>
          <p14:tracePt t="74837" x="7281863" y="5976938"/>
          <p14:tracePt t="74853" x="7296150" y="5983288"/>
          <p14:tracePt t="74897" x="7308850" y="5989638"/>
          <p14:tracePt t="74905" x="7315200" y="5989638"/>
          <p14:tracePt t="74913" x="7321550" y="5989638"/>
          <p14:tracePt t="74921" x="7348538" y="5989638"/>
          <p14:tracePt t="74936" x="7392988" y="5989638"/>
          <p14:tracePt t="74953" x="7485063" y="5995988"/>
          <p14:tracePt t="74970" x="7543800" y="6002338"/>
          <p14:tracePt t="74986" x="7627938" y="6008688"/>
          <p14:tracePt t="75003" x="7688263" y="6008688"/>
          <p14:tracePt t="75020" x="7739063" y="6008688"/>
          <p14:tracePt t="75036" x="7791450" y="6008688"/>
          <p14:tracePt t="75053" x="7818438" y="6008688"/>
          <p14:tracePt t="75070" x="7837488" y="6015038"/>
          <p14:tracePt t="75086" x="7864475" y="6015038"/>
          <p14:tracePt t="75103" x="7889875" y="6002338"/>
          <p14:tracePt t="75120" x="7916863" y="5995988"/>
          <p14:tracePt t="75136" x="7948613" y="5995988"/>
          <p14:tracePt t="75153" x="7988300" y="5995988"/>
          <p14:tracePt t="75170" x="8020050" y="5995988"/>
          <p14:tracePt t="75187" x="8047038" y="5989638"/>
          <p14:tracePt t="75203" x="8059738" y="5989638"/>
          <p14:tracePt t="75219" x="8072438" y="5983288"/>
          <p14:tracePt t="75236" x="8078788" y="5983288"/>
          <p14:tracePt t="75253" x="8085138" y="5983288"/>
          <p14:tracePt t="75289" x="8093075" y="5976938"/>
          <p14:tracePt t="75297" x="8099425" y="5976938"/>
          <p14:tracePt t="75303" x="8099425" y="5969000"/>
          <p14:tracePt t="75319" x="8105775" y="5962650"/>
          <p14:tracePt t="75336" x="8112125" y="5956300"/>
          <p14:tracePt t="75449" x="8112125" y="5949950"/>
          <p14:tracePt t="75466" x="8112125" y="5943600"/>
          <p14:tracePt t="75473" x="8112125" y="5937250"/>
          <p14:tracePt t="75489" x="8112125" y="5930900"/>
          <p14:tracePt t="75505" x="8112125" y="5924550"/>
          <p14:tracePt t="77482" x="8112125" y="5930900"/>
          <p14:tracePt t="77490" x="8112125" y="5943600"/>
          <p14:tracePt t="77498" x="8112125" y="5949950"/>
          <p14:tracePt t="77520" x="8118475" y="5989638"/>
          <p14:tracePt t="77520" x="8124825" y="6027738"/>
          <p14:tracePt t="77536" x="8124825" y="6067425"/>
          <p14:tracePt t="77554" x="8118475" y="6119813"/>
          <p14:tracePt t="77570" x="8105775" y="6205538"/>
          <p14:tracePt t="77586" x="8105775" y="6243638"/>
          <p14:tracePt t="77603" x="8093075" y="6270625"/>
          <p14:tracePt t="77620" x="8078788" y="6316663"/>
          <p14:tracePt t="77636" x="8059738" y="6335713"/>
          <p14:tracePt t="77653" x="8001000" y="6381750"/>
          <p14:tracePt t="77670" x="7942263" y="6407150"/>
          <p14:tracePt t="77686" x="7850188" y="6440488"/>
          <p14:tracePt t="77703" x="7747000" y="6472238"/>
          <p14:tracePt t="77720" x="7648575" y="6484938"/>
          <p14:tracePt t="77736" x="7562850" y="6484938"/>
          <p14:tracePt t="77753" x="7491413" y="6484938"/>
          <p14:tracePt t="77770" x="7466013" y="6472238"/>
          <p14:tracePt t="77786" x="7466013" y="6459538"/>
          <p14:tracePt t="77930" x="7472363" y="6459538"/>
          <p14:tracePt t="77938" x="7485063" y="6465888"/>
          <p14:tracePt t="77954" x="7491413" y="6465888"/>
          <p14:tracePt t="77978" x="7485063" y="6465888"/>
          <p14:tracePt t="77986" x="7478713" y="6465888"/>
          <p14:tracePt t="78003" x="7472363" y="6465888"/>
          <p14:tracePt t="78019" x="7459663" y="6472238"/>
          <p14:tracePt t="78020" x="7451725" y="6472238"/>
          <p14:tracePt t="78036" x="7413625" y="6478588"/>
          <p14:tracePt t="78053" x="7302500" y="6484938"/>
          <p14:tracePt t="78069" x="7105650" y="6492875"/>
          <p14:tracePt t="78086" x="6759575" y="6511925"/>
          <p14:tracePt t="78103" x="6367463" y="6524625"/>
          <p14:tracePt t="78119" x="5995988" y="6524625"/>
          <p14:tracePt t="78136" x="5637213" y="6530975"/>
          <p14:tracePt t="78153" x="5291138" y="6545263"/>
          <p14:tracePt t="78170" x="4892675" y="6551613"/>
          <p14:tracePt t="78186" x="4538663" y="6551613"/>
          <p14:tracePt t="78203" x="4148138" y="6551613"/>
          <p14:tracePt t="78219" x="3756025" y="6551613"/>
          <p14:tracePt t="78236" x="3573463" y="6551613"/>
          <p14:tracePt t="78253" x="3382963" y="6551613"/>
          <p14:tracePt t="78270" x="3259138" y="6537325"/>
          <p14:tracePt t="78286" x="3122613" y="6537325"/>
          <p14:tracePt t="78303" x="2938463" y="6537325"/>
          <p14:tracePt t="78319" x="2755900" y="6537325"/>
          <p14:tracePt t="78336" x="2566988" y="6537325"/>
          <p14:tracePt t="78353" x="2384425" y="6537325"/>
          <p14:tracePt t="78369" x="2201863" y="6537325"/>
          <p14:tracePt t="78386" x="1952625" y="6537325"/>
          <p14:tracePt t="78403" x="1803400" y="6530975"/>
          <p14:tracePt t="78419" x="1730375" y="6530975"/>
          <p14:tracePt t="78436" x="1692275" y="6530975"/>
          <p14:tracePt t="78453" x="1698625" y="6518275"/>
          <p14:tracePt t="78469" x="1711325" y="6518275"/>
          <p14:tracePt t="78666" x="1698625" y="6518275"/>
          <p14:tracePt t="78674" x="1684338" y="6505575"/>
          <p14:tracePt t="78686" x="1671638" y="6505575"/>
          <p14:tracePt t="78690" x="1646238" y="6505575"/>
          <p14:tracePt t="78703" x="1612900" y="6505575"/>
          <p14:tracePt t="78719" x="1554163" y="6505575"/>
          <p14:tracePt t="78736" x="1495425" y="6505575"/>
          <p14:tracePt t="78753" x="1482725" y="6505575"/>
          <p14:tracePt t="78769" x="1476375" y="6511925"/>
          <p14:tracePt t="78786" x="1470025" y="6511925"/>
          <p14:tracePt t="78850" x="1476375" y="6511925"/>
          <p14:tracePt t="78862" x="1482725" y="6505575"/>
          <p14:tracePt t="78871" x="1495425" y="6505575"/>
          <p14:tracePt t="78886" x="1508125" y="6499225"/>
          <p14:tracePt t="78903" x="1528763" y="6484938"/>
          <p14:tracePt t="78919" x="1560513" y="6465888"/>
          <p14:tracePt t="78936" x="1581150" y="6453188"/>
          <p14:tracePt t="78952" x="1593850" y="6434138"/>
          <p14:tracePt t="78970" x="1593850" y="6426200"/>
          <p14:tracePt t="78986" x="1600200" y="6413500"/>
          <p14:tracePt t="79003" x="1593850" y="6394450"/>
          <p14:tracePt t="79019" x="1587500" y="6381750"/>
          <p14:tracePt t="79036" x="1574800" y="6367463"/>
          <p14:tracePt t="79052" x="1535113" y="6354763"/>
          <p14:tracePt t="79069" x="1508125" y="6335713"/>
          <p14:tracePt t="79086" x="1463675" y="6316663"/>
          <p14:tracePt t="79102" x="1436688" y="6302375"/>
          <p14:tracePt t="79119" x="1423988" y="6289675"/>
          <p14:tracePt t="79136" x="1404938" y="6276975"/>
          <p14:tracePt t="79153" x="1390650" y="6264275"/>
          <p14:tracePt t="79170" x="1365250" y="6237288"/>
          <p14:tracePt t="79186" x="1346200" y="6211888"/>
          <p14:tracePt t="79202" x="1325563" y="6197600"/>
          <p14:tracePt t="79219" x="1293813" y="6191250"/>
          <p14:tracePt t="79236" x="1266825" y="6184900"/>
          <p14:tracePt t="79253" x="1227138" y="6184900"/>
          <p14:tracePt t="79269" x="1176338" y="6178550"/>
          <p14:tracePt t="79286" x="1117600" y="6178550"/>
          <p14:tracePt t="79302" x="1065213" y="6178550"/>
          <p14:tracePt t="79319" x="1025525" y="6178550"/>
          <p14:tracePt t="79336" x="998538" y="6178550"/>
          <p14:tracePt t="79352" x="979488" y="6178550"/>
          <p14:tracePt t="79369" x="954088" y="6184900"/>
          <p14:tracePt t="79386" x="914400" y="6205538"/>
          <p14:tracePt t="79402" x="889000" y="6218238"/>
          <p14:tracePt t="79419" x="862013" y="6230938"/>
          <p14:tracePt t="79436" x="849313" y="6243638"/>
          <p14:tracePt t="79452" x="836613" y="6256338"/>
          <p14:tracePt t="79469" x="822325" y="6270625"/>
          <p14:tracePt t="79486" x="809625" y="6289675"/>
          <p14:tracePt t="79502" x="803275" y="6302375"/>
          <p14:tracePt t="79519" x="803275" y="6323013"/>
          <p14:tracePt t="79536" x="796925" y="6335713"/>
          <p14:tracePt t="79552" x="796925" y="6348413"/>
          <p14:tracePt t="79569" x="803275" y="6361113"/>
          <p14:tracePt t="79585" x="822325" y="6388100"/>
          <p14:tracePt t="79602" x="842963" y="6407150"/>
          <p14:tracePt t="79619" x="868363" y="6434138"/>
          <p14:tracePt t="79635" x="895350" y="6453188"/>
          <p14:tracePt t="79652" x="927100" y="6459538"/>
          <p14:tracePt t="79669" x="933450" y="6465888"/>
          <p14:tracePt t="79938" x="939800" y="6465888"/>
          <p14:tracePt t="79946" x="947738" y="6459538"/>
          <p14:tracePt t="79978" x="954088" y="6453188"/>
          <p14:tracePt t="79985" x="960438" y="6453188"/>
          <p14:tracePt t="79989" x="979488" y="6446838"/>
          <p14:tracePt t="80002" x="985838" y="6446838"/>
          <p14:tracePt t="80074" x="998538" y="6440488"/>
          <p14:tracePt t="80090" x="1006475" y="6440488"/>
          <p14:tracePt t="80098" x="1019175" y="6440488"/>
          <p14:tracePt t="80106" x="1050925" y="6434138"/>
          <p14:tracePt t="80119" x="1103313" y="6434138"/>
          <p14:tracePt t="80135" x="1182688" y="6434138"/>
          <p14:tracePt t="80152" x="1266825" y="6434138"/>
          <p14:tracePt t="80169" x="1352550" y="6434138"/>
          <p14:tracePt t="80185" x="1417638" y="6434138"/>
          <p14:tracePt t="80202" x="1516063" y="6434138"/>
          <p14:tracePt t="80219" x="1560513" y="6434138"/>
          <p14:tracePt t="80235" x="1606550" y="6426200"/>
          <p14:tracePt t="80252" x="1652588" y="6426200"/>
          <p14:tracePt t="80269" x="1704975" y="6426200"/>
          <p14:tracePt t="80285" x="1763713" y="6426200"/>
          <p14:tracePt t="80302" x="1835150" y="6426200"/>
          <p14:tracePt t="80319" x="1912938" y="6426200"/>
          <p14:tracePt t="80335" x="1985963" y="6426200"/>
          <p14:tracePt t="80352" x="2051050" y="6426200"/>
          <p14:tracePt t="80369" x="2116138" y="6426200"/>
          <p14:tracePt t="80385" x="2174875" y="6426200"/>
          <p14:tracePt t="80402" x="2239963" y="6426200"/>
          <p14:tracePt t="80419" x="2273300" y="6426200"/>
          <p14:tracePt t="80435" x="2311400" y="6426200"/>
          <p14:tracePt t="80452" x="2357438" y="6426200"/>
          <p14:tracePt t="80468" x="2403475" y="6426200"/>
          <p14:tracePt t="80485" x="2422525" y="6426200"/>
          <p14:tracePt t="80502" x="2436813" y="6419850"/>
          <p14:tracePt t="81082" x="2443163" y="6419850"/>
          <p14:tracePt t="81114" x="2449513" y="6419850"/>
          <p14:tracePt t="81122" x="2455863" y="6413500"/>
          <p14:tracePt t="81138" x="2462213" y="6413500"/>
          <p14:tracePt t="81152" x="2474913" y="6413500"/>
          <p14:tracePt t="81152" x="2495550" y="6413500"/>
          <p14:tracePt t="81168" x="2520950" y="6413500"/>
          <p14:tracePt t="81185" x="2547938" y="6413500"/>
          <p14:tracePt t="81202" x="2579688" y="6413500"/>
          <p14:tracePt t="81218" x="2606675" y="6413500"/>
          <p14:tracePt t="81235" x="2638425" y="6413500"/>
          <p14:tracePt t="81252" x="2671763" y="6413500"/>
          <p14:tracePt t="81268" x="2703513" y="6413500"/>
          <p14:tracePt t="81285" x="2743200" y="6413500"/>
          <p14:tracePt t="81302" x="2782888" y="6413500"/>
          <p14:tracePt t="81318" x="2835275" y="6413500"/>
          <p14:tracePt t="81335" x="2900363" y="6413500"/>
          <p14:tracePt t="81352" x="2959100" y="6413500"/>
          <p14:tracePt t="81368" x="3011488" y="6413500"/>
          <p14:tracePt t="81385" x="3095625" y="6413500"/>
          <p14:tracePt t="81401" x="3200400" y="6413500"/>
          <p14:tracePt t="81418" x="3271838" y="6413500"/>
          <p14:tracePt t="81435" x="3317875" y="6413500"/>
          <p14:tracePt t="81451" x="3336925" y="6413500"/>
          <p14:tracePt t="81468" x="3344863" y="6413500"/>
          <p14:tracePt t="81586" x="3370263" y="6413500"/>
          <p14:tracePt t="81594" x="3395663" y="6413500"/>
          <p14:tracePt t="81607" x="3422650" y="6413500"/>
          <p14:tracePt t="81607" x="3468688" y="6413500"/>
          <p14:tracePt t="81618" x="3533775" y="6419850"/>
          <p14:tracePt t="81635" x="3611563" y="6419850"/>
          <p14:tracePt t="81651" x="3676650" y="6419850"/>
          <p14:tracePt t="81668" x="3729038" y="6426200"/>
          <p14:tracePt t="81685" x="3794125" y="6426200"/>
          <p14:tracePt t="81701" x="3846513" y="6426200"/>
          <p14:tracePt t="81718" x="3892550" y="6434138"/>
          <p14:tracePt t="81735" x="3938588" y="6434138"/>
          <p14:tracePt t="81751" x="3970338" y="6434138"/>
          <p14:tracePt t="81768" x="3990975" y="6434138"/>
          <p14:tracePt t="81785" x="4010025" y="6434138"/>
          <p14:tracePt t="81801" x="4016375" y="6434138"/>
          <p14:tracePt t="82338" x="4022725" y="6434138"/>
          <p14:tracePt t="82346" x="4037013" y="6440488"/>
          <p14:tracePt t="82354" x="4056063" y="6453188"/>
          <p14:tracePt t="82368" x="4068763" y="6453188"/>
          <p14:tracePt t="82368" x="4102100" y="6465888"/>
          <p14:tracePt t="82385" x="4140200" y="6472238"/>
          <p14:tracePt t="82401" x="4160838" y="6478588"/>
          <p14:tracePt t="82418" x="4192588" y="6478588"/>
          <p14:tracePt t="82434" x="4232275" y="6484938"/>
          <p14:tracePt t="82451" x="4291013" y="6484938"/>
          <p14:tracePt t="82468" x="4368800" y="6484938"/>
          <p14:tracePt t="82484" x="4448175" y="6484938"/>
          <p14:tracePt t="82501" x="4532313" y="6484938"/>
          <p14:tracePt t="82518" x="4597400" y="6484938"/>
          <p14:tracePt t="82535" x="4664075" y="6484938"/>
          <p14:tracePt t="82551" x="4708525" y="6484938"/>
          <p14:tracePt t="82568" x="4754563" y="6484938"/>
          <p14:tracePt t="82584" x="4787900" y="6484938"/>
          <p14:tracePt t="82601" x="4826000" y="6478588"/>
          <p14:tracePt t="82618" x="4878388" y="6465888"/>
          <p14:tracePt t="82634" x="4892675" y="6459538"/>
          <p14:tracePt t="82651" x="4905375" y="6453188"/>
          <p14:tracePt t="82690" x="4905375" y="6446838"/>
          <p14:tracePt t="82818" x="4899025" y="6446838"/>
          <p14:tracePt t="82826" x="4892675" y="6453188"/>
          <p14:tracePt t="82834" x="4878388" y="6459538"/>
          <p14:tracePt t="82851" x="4852988" y="6465888"/>
          <p14:tracePt t="82867" x="4826000" y="6472238"/>
          <p14:tracePt t="82868" x="4748213" y="6492875"/>
          <p14:tracePt t="82884" x="4643438" y="6505575"/>
          <p14:tracePt t="82901" x="4525963" y="6524625"/>
          <p14:tracePt t="82917" x="4414838" y="6537325"/>
          <p14:tracePt t="82934" x="4284663" y="6557963"/>
          <p14:tracePt t="82951" x="4148138" y="6577013"/>
          <p14:tracePt t="82968" x="4010025" y="6604000"/>
          <p14:tracePt t="82984" x="3898900" y="6610350"/>
          <p14:tracePt t="83001" x="3756025" y="6623050"/>
          <p14:tracePt t="83017" x="3533775" y="6662738"/>
          <p14:tracePt t="83034" x="3409950" y="6669088"/>
          <p14:tracePt t="83051" x="3284538" y="6681788"/>
          <p14:tracePt t="83067" x="3175000" y="6688138"/>
          <p14:tracePt t="83084" x="3055938" y="6688138"/>
          <p14:tracePt t="83101" x="2906713" y="6688138"/>
          <p14:tracePt t="83117" x="2736850" y="6688138"/>
          <p14:tracePt t="83134" x="2554288" y="6675438"/>
          <p14:tracePt t="83151" x="2416175" y="6669088"/>
          <p14:tracePt t="83168" x="2266950" y="6669088"/>
          <p14:tracePt t="83184" x="2122488" y="6669088"/>
          <p14:tracePt t="83201" x="1973263" y="6654800"/>
          <p14:tracePt t="83217" x="1763713" y="6642100"/>
          <p14:tracePt t="83234" x="1665288" y="6635750"/>
          <p14:tracePt t="83251" x="1587500" y="6635750"/>
          <p14:tracePt t="83267" x="1516063" y="6629400"/>
          <p14:tracePt t="83284" x="1417638" y="6616700"/>
          <p14:tracePt t="83301" x="1312863" y="6610350"/>
          <p14:tracePt t="83318" x="1220788" y="6596063"/>
          <p14:tracePt t="83334" x="1143000" y="6577013"/>
          <p14:tracePt t="83351" x="1065213" y="6551613"/>
          <p14:tracePt t="83367" x="985838" y="6518275"/>
          <p14:tracePt t="83384" x="939800" y="6492875"/>
          <p14:tracePt t="83401" x="889000" y="6453188"/>
          <p14:tracePt t="83417" x="822325" y="6394450"/>
          <p14:tracePt t="83434" x="815975" y="6381750"/>
          <p14:tracePt t="83451" x="809625" y="6367463"/>
          <p14:tracePt t="83467" x="803275" y="6361113"/>
          <p14:tracePt t="83658" x="809625" y="6361113"/>
          <p14:tracePt t="83682" x="815975" y="6367463"/>
          <p14:tracePt t="83690" x="822325" y="6367463"/>
          <p14:tracePt t="83701" x="830263" y="6375400"/>
          <p14:tracePt t="83701" x="862013" y="6400800"/>
          <p14:tracePt t="83717" x="914400" y="6434138"/>
          <p14:tracePt t="83734" x="979488" y="6484938"/>
          <p14:tracePt t="83751" x="1058863" y="6537325"/>
          <p14:tracePt t="83767" x="1162050" y="6589713"/>
          <p14:tracePt t="83784" x="1300163" y="6642100"/>
          <p14:tracePt t="83800" x="1449388" y="6669088"/>
          <p14:tracePt t="83817" x="1646238" y="6700838"/>
          <p14:tracePt t="83834" x="1770063" y="6721475"/>
          <p14:tracePt t="83851" x="1900238" y="6734175"/>
          <p14:tracePt t="83868" x="2051050" y="6746875"/>
          <p14:tracePt t="83885" x="2214563" y="6753225"/>
          <p14:tracePt t="83901" x="2390775" y="6759575"/>
          <p14:tracePt t="83918" x="2573338" y="6765925"/>
          <p14:tracePt t="83934" x="2762250" y="6765925"/>
          <p14:tracePt t="83951" x="2925763" y="6765925"/>
          <p14:tracePt t="83967" x="3082925" y="6773863"/>
          <p14:tracePt t="83984" x="3233738" y="6780213"/>
          <p14:tracePt t="84000" x="3370263" y="6765925"/>
          <p14:tracePt t="84017" x="3559175" y="6765925"/>
          <p14:tracePt t="84034" x="3690938" y="6765925"/>
          <p14:tracePt t="84050" x="3846513" y="6759575"/>
          <p14:tracePt t="84067" x="3978275" y="6746875"/>
          <p14:tracePt t="84084" x="4095750" y="6727825"/>
          <p14:tracePt t="84100" x="4192588" y="6707188"/>
          <p14:tracePt t="84117" x="4278313" y="6694488"/>
          <p14:tracePt t="84134" x="4330700" y="6681788"/>
          <p14:tracePt t="84150" x="4383088" y="6654800"/>
          <p14:tracePt t="84167" x="4435475" y="6642100"/>
          <p14:tracePt t="84184" x="4479925" y="6629400"/>
          <p14:tracePt t="84200" x="4546600" y="6623050"/>
          <p14:tracePt t="84217" x="4618038" y="6610350"/>
          <p14:tracePt t="84234" x="4729163" y="6583363"/>
          <p14:tracePt t="84250" x="4800600" y="6570663"/>
          <p14:tracePt t="84267" x="4911725" y="6551613"/>
          <p14:tracePt t="84284" x="4970463" y="6530975"/>
          <p14:tracePt t="84300" x="5022850" y="6505575"/>
          <p14:tracePt t="84317" x="5048250" y="6484938"/>
          <p14:tracePt t="84334" x="5068888" y="6472238"/>
          <p14:tracePt t="84351" x="5081588" y="6465888"/>
          <p14:tracePt t="84978" x="5087938" y="6465888"/>
          <p14:tracePt t="84986" x="5173663" y="6478588"/>
          <p14:tracePt t="85002" x="5218113" y="6484938"/>
          <p14:tracePt t="85002" x="5276850" y="6499225"/>
          <p14:tracePt t="85017" x="5387975" y="6518275"/>
          <p14:tracePt t="85033" x="5557838" y="6530975"/>
          <p14:tracePt t="85050" x="5630863" y="6530975"/>
          <p14:tracePt t="85067" x="5675313" y="6530975"/>
          <p14:tracePt t="85083" x="5721350" y="6530975"/>
          <p14:tracePt t="85100" x="5786438" y="6530975"/>
          <p14:tracePt t="85117" x="5872163" y="6530975"/>
          <p14:tracePt t="85133" x="5962650" y="6530975"/>
          <p14:tracePt t="85150" x="6067425" y="6530975"/>
          <p14:tracePt t="85167" x="6197600" y="6530975"/>
          <p14:tracePt t="85184" x="6296025" y="6530975"/>
          <p14:tracePt t="85200" x="6394450" y="6530975"/>
          <p14:tracePt t="85217" x="6478588" y="6530975"/>
          <p14:tracePt t="85233" x="6604000" y="6530975"/>
          <p14:tracePt t="85250" x="6675438" y="6530975"/>
          <p14:tracePt t="85267" x="6740525" y="6524625"/>
          <p14:tracePt t="85283" x="6786563" y="6518275"/>
          <p14:tracePt t="85300" x="6832600" y="6505575"/>
          <p14:tracePt t="85317" x="6864350" y="6499225"/>
          <p14:tracePt t="85333" x="6916738" y="6472238"/>
          <p14:tracePt t="85350" x="6942138" y="6453188"/>
          <p14:tracePt t="85367" x="6981825" y="6413500"/>
          <p14:tracePt t="85383" x="7008813" y="6388100"/>
          <p14:tracePt t="85400" x="7021513" y="6354763"/>
          <p14:tracePt t="85417" x="7021513" y="6289675"/>
          <p14:tracePt t="85433" x="7027863" y="6224588"/>
          <p14:tracePt t="85450" x="7008813" y="6184900"/>
          <p14:tracePt t="85467" x="6975475" y="6126163"/>
          <p14:tracePt t="85483" x="6929438" y="6073775"/>
          <p14:tracePt t="85500" x="6851650" y="6035675"/>
          <p14:tracePt t="85516" x="6780213" y="6008688"/>
          <p14:tracePt t="85533" x="6694488" y="5995988"/>
          <p14:tracePt t="85550" x="6616700" y="5983288"/>
          <p14:tracePt t="85567" x="6557963" y="5983288"/>
          <p14:tracePt t="85583" x="6505575" y="5983288"/>
          <p14:tracePt t="85600" x="6465888" y="5983288"/>
          <p14:tracePt t="85616" x="6413500" y="5983288"/>
          <p14:tracePt t="85634" x="6296025" y="5983288"/>
          <p14:tracePt t="85650" x="6191250" y="5983288"/>
          <p14:tracePt t="85667" x="6107113" y="5983288"/>
          <p14:tracePt t="85683" x="6027738" y="5983288"/>
          <p14:tracePt t="85700" x="5983288" y="5989638"/>
          <p14:tracePt t="85716" x="5930900" y="6008688"/>
          <p14:tracePt t="85733" x="5884863" y="6021388"/>
          <p14:tracePt t="85750" x="5859463" y="6042025"/>
          <p14:tracePt t="85766" x="5826125" y="6054725"/>
          <p14:tracePt t="85783" x="5786438" y="6080125"/>
          <p14:tracePt t="85800" x="5748338" y="6113463"/>
          <p14:tracePt t="85816" x="5715000" y="6138863"/>
          <p14:tracePt t="85833" x="5668963" y="6172200"/>
          <p14:tracePt t="85850" x="5649913" y="6197600"/>
          <p14:tracePt t="85866" x="5637213" y="6230938"/>
          <p14:tracePt t="85883" x="5630863" y="6249988"/>
          <p14:tracePt t="85900" x="5630863" y="6276975"/>
          <p14:tracePt t="85916" x="5630863" y="6316663"/>
          <p14:tracePt t="85933" x="5643563" y="6348413"/>
          <p14:tracePt t="85950" x="5662613" y="6381750"/>
          <p14:tracePt t="85966" x="5689600" y="6426200"/>
          <p14:tracePt t="85983" x="5740400" y="6465888"/>
          <p14:tracePt t="86000" x="5813425" y="6505575"/>
          <p14:tracePt t="86016" x="5910263" y="6530975"/>
          <p14:tracePt t="86033" x="6054725" y="6583363"/>
          <p14:tracePt t="86050" x="6126163" y="6583363"/>
          <p14:tracePt t="86066" x="6172200" y="6589713"/>
          <p14:tracePt t="86083" x="6205538" y="6589713"/>
          <p14:tracePt t="86100" x="6224588" y="6589713"/>
          <p14:tracePt t="86116" x="6243638" y="6589713"/>
          <p14:tracePt t="86133" x="6264275" y="6589713"/>
          <p14:tracePt t="86150" x="6283325" y="6589713"/>
          <p14:tracePt t="86166" x="6289675" y="6589713"/>
          <p14:tracePt t="86183" x="6296025" y="6589713"/>
          <p14:tracePt t="87708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So I need to call a method	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822325"/>
            <a:ext cx="9134475" cy="5880227"/>
          </a:xfrm>
        </p:spPr>
        <p:txBody>
          <a:bodyPr/>
          <a:lstStyle/>
          <a:p>
            <a:r>
              <a:rPr lang="en-US" dirty="0" smtClean="0"/>
              <a:t>So I have the basic syntax for constructor calls…</a:t>
            </a:r>
          </a:p>
          <a:p>
            <a:r>
              <a:rPr lang="en-US" dirty="0" smtClean="0"/>
              <a:t>Where do I find the arguments?</a:t>
            </a:r>
          </a:p>
          <a:p>
            <a:pPr lvl="1"/>
            <a:r>
              <a:rPr lang="en-US" dirty="0" smtClean="0"/>
              <a:t>Go look at the java API</a:t>
            </a:r>
          </a:p>
          <a:p>
            <a:pPr lvl="1"/>
            <a:endParaRPr lang="en-US" dirty="0"/>
          </a:p>
          <a:p>
            <a:r>
              <a:rPr lang="en-US" dirty="0" smtClean="0"/>
              <a:t>So now I have my object constructed – what is next?</a:t>
            </a:r>
          </a:p>
          <a:p>
            <a:r>
              <a:rPr lang="en-US" dirty="0" smtClean="0"/>
              <a:t>Call the method</a:t>
            </a:r>
          </a:p>
          <a:p>
            <a:pPr lvl="1"/>
            <a:r>
              <a:rPr lang="en-US" dirty="0" smtClean="0"/>
              <a:t>Look at the java API to find the right syntax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414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64"/>
    </mc:Choice>
    <mc:Fallback>
      <p:transition spd="slow" advTm="49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953" x="4284663" y="2370138"/>
          <p14:tracePt t="15084" x="4291013" y="2370138"/>
          <p14:tracePt t="15092" x="4310063" y="2370138"/>
          <p14:tracePt t="15100" x="4337050" y="2370138"/>
          <p14:tracePt t="15108" x="4408488" y="2370138"/>
          <p14:tracePt t="15124" x="4473575" y="2370138"/>
          <p14:tracePt t="15140" x="4552950" y="2370138"/>
          <p14:tracePt t="15150" x="4624388" y="2363788"/>
          <p14:tracePt t="15184" x="4670425" y="2363788"/>
          <p14:tracePt t="15188" x="4683125" y="2363788"/>
          <p14:tracePt t="15200" x="4695825" y="2363788"/>
          <p14:tracePt t="15324" x="4689475" y="2363788"/>
          <p14:tracePt t="15332" x="4683125" y="2363788"/>
          <p14:tracePt t="15353" x="4670425" y="2363788"/>
          <p14:tracePt t="15353" x="4597400" y="2357438"/>
          <p14:tracePt t="15368" x="4460875" y="2357438"/>
          <p14:tracePt t="15384" x="4297363" y="2351088"/>
          <p14:tracePt t="15401" x="4140200" y="2351088"/>
          <p14:tracePt t="15417" x="3984625" y="2351088"/>
          <p14:tracePt t="15434" x="3860800" y="2351088"/>
          <p14:tracePt t="15451" x="3762375" y="2351088"/>
          <p14:tracePt t="15467" x="3683000" y="2351088"/>
          <p14:tracePt t="15484" x="3651250" y="2357438"/>
          <p14:tracePt t="15501" x="3624263" y="2357438"/>
          <p14:tracePt t="15518" x="3598863" y="2357438"/>
          <p14:tracePt t="15534" x="3579813" y="2357438"/>
          <p14:tracePt t="15550" x="3565525" y="2357438"/>
          <p14:tracePt t="15567" x="3546475" y="2357438"/>
          <p14:tracePt t="15584" x="3533775" y="2357438"/>
          <p14:tracePt t="15600" x="3527425" y="2357438"/>
          <p14:tracePt t="20875" x="3533775" y="2357438"/>
          <p14:tracePt t="20883" x="3540125" y="2357438"/>
          <p14:tracePt t="20891" x="3559175" y="2357438"/>
          <p14:tracePt t="20899" x="3611563" y="2357438"/>
          <p14:tracePt t="20915" x="3716338" y="2357438"/>
          <p14:tracePt t="20932" x="3787775" y="2357438"/>
          <p14:tracePt t="20948" x="3879850" y="2357438"/>
          <p14:tracePt t="20965" x="3957638" y="2357438"/>
          <p14:tracePt t="20981" x="4016375" y="2363788"/>
          <p14:tracePt t="20998" x="4062413" y="2363788"/>
          <p14:tracePt t="21015" x="4095750" y="2363788"/>
          <p14:tracePt t="21031" x="4108450" y="2363788"/>
          <p14:tracePt t="21048" x="4114800" y="2357438"/>
          <p14:tracePt t="21748" x="4108450" y="2357438"/>
          <p14:tracePt t="21756" x="4102100" y="2357438"/>
          <p14:tracePt t="21764" x="4089400" y="2357438"/>
          <p14:tracePt t="21782" x="4049713" y="2357438"/>
          <p14:tracePt t="21783" x="4003675" y="2357438"/>
          <p14:tracePt t="21799" x="3957638" y="2363788"/>
          <p14:tracePt t="21815" x="3925888" y="2370138"/>
          <p14:tracePt t="21832" x="3898900" y="2370138"/>
          <p14:tracePt t="21849" x="3873500" y="2370138"/>
          <p14:tracePt t="21865" x="3852863" y="2370138"/>
          <p14:tracePt t="21882" x="3840163" y="2370138"/>
          <p14:tracePt t="22044" x="3846513" y="2370138"/>
          <p14:tracePt t="22052" x="3860800" y="2370138"/>
          <p14:tracePt t="22060" x="3879850" y="2370138"/>
          <p14:tracePt t="22068" x="3898900" y="2370138"/>
          <p14:tracePt t="22076" x="3925888" y="2370138"/>
          <p14:tracePt t="22082" x="3963988" y="2370138"/>
          <p14:tracePt t="22099" x="3978275" y="2370138"/>
          <p14:tracePt t="22116" x="3984625" y="2370138"/>
          <p14:tracePt t="25669" x="3997325" y="2378075"/>
          <p14:tracePt t="25683" x="4022725" y="2390775"/>
          <p14:tracePt t="25683" x="4133850" y="2430463"/>
          <p14:tracePt t="25699" x="4259263" y="2455863"/>
          <p14:tracePt t="25715" x="4389438" y="2489200"/>
          <p14:tracePt t="25732" x="4506913" y="2527300"/>
          <p14:tracePt t="25748" x="4605338" y="2540000"/>
          <p14:tracePt t="25765" x="4611688" y="2540000"/>
          <p14:tracePt t="26021" x="4618038" y="2540000"/>
          <p14:tracePt t="26029" x="4637088" y="2554288"/>
          <p14:tracePt t="26037" x="4664075" y="2560638"/>
          <p14:tracePt t="26048" x="4683125" y="2560638"/>
          <p14:tracePt t="26085" x="4689475" y="2560638"/>
          <p14:tracePt t="26101" x="4722813" y="2573338"/>
          <p14:tracePt t="26107" x="4741863" y="2573338"/>
          <p14:tracePt t="26115" x="4767263" y="2592388"/>
          <p14:tracePt t="26131" x="4781550" y="2598738"/>
          <p14:tracePt t="26148" x="4813300" y="2606675"/>
          <p14:tracePt t="26165" x="4865688" y="2625725"/>
          <p14:tracePt t="26181" x="4899025" y="2651125"/>
          <p14:tracePt t="26198" x="4945063" y="2671763"/>
          <p14:tracePt t="26215" x="4957763" y="2684463"/>
          <p14:tracePt t="26231" x="4964113" y="2690813"/>
          <p14:tracePt t="26285" x="4964113" y="2697163"/>
          <p14:tracePt t="26293" x="4964113" y="2703513"/>
          <p14:tracePt t="26301" x="4945063" y="2730500"/>
          <p14:tracePt t="26315" x="4945063" y="2762250"/>
          <p14:tracePt t="26331" x="4918075" y="2808288"/>
          <p14:tracePt t="26348" x="4905375" y="2847975"/>
          <p14:tracePt t="26365" x="4884738" y="2919413"/>
          <p14:tracePt t="26382" x="4872038" y="2978150"/>
          <p14:tracePt t="26399" x="4872038" y="3036888"/>
          <p14:tracePt t="26415" x="4884738" y="3063875"/>
          <p14:tracePt t="26432" x="4911725" y="3095625"/>
          <p14:tracePt t="26449" x="4930775" y="3116263"/>
          <p14:tracePt t="26465" x="4945063" y="3128963"/>
          <p14:tracePt t="26549" x="4964113" y="3135313"/>
          <p14:tracePt t="26557" x="4970463" y="3141663"/>
          <p14:tracePt t="26568" x="4995863" y="3148013"/>
          <p14:tracePt t="26569" x="5010150" y="3167063"/>
          <p14:tracePt t="26581" x="5010150" y="3160713"/>
          <p14:tracePt t="26645" x="4995863" y="3160713"/>
          <p14:tracePt t="26653" x="4983163" y="3160713"/>
          <p14:tracePt t="26665" x="4964113" y="3167063"/>
          <p14:tracePt t="26668" x="4918075" y="3175000"/>
          <p14:tracePt t="26681" x="4840288" y="3187700"/>
          <p14:tracePt t="26698" x="4741863" y="3200400"/>
          <p14:tracePt t="26714" x="4643438" y="3233738"/>
          <p14:tracePt t="26731" x="4538663" y="3246438"/>
          <p14:tracePt t="26731" x="4494213" y="3259138"/>
          <p14:tracePt t="26749" x="4395788" y="3265488"/>
          <p14:tracePt t="26765" x="4303713" y="3265488"/>
          <p14:tracePt t="26782" x="4225925" y="3271838"/>
          <p14:tracePt t="26798" x="4186238" y="3271838"/>
          <p14:tracePt t="26815" x="4167188" y="3271838"/>
          <p14:tracePt t="26925" x="4173538" y="3271838"/>
          <p14:tracePt t="26932" x="4179888" y="3265488"/>
          <p14:tracePt t="26948" x="4198938" y="3265488"/>
          <p14:tracePt t="26948" x="4251325" y="3265488"/>
          <p14:tracePt t="26964" x="4408488" y="3265488"/>
          <p14:tracePt t="26981" x="4532313" y="3265488"/>
          <p14:tracePt t="26998" x="4643438" y="3259138"/>
          <p14:tracePt t="27014" x="4775200" y="3259138"/>
          <p14:tracePt t="27031" x="4905375" y="3259138"/>
          <p14:tracePt t="27048" x="5029200" y="3259138"/>
          <p14:tracePt t="27064" x="5140325" y="3259138"/>
          <p14:tracePt t="27081" x="5257800" y="3259138"/>
          <p14:tracePt t="27098" x="5349875" y="3259138"/>
          <p14:tracePt t="27115" x="5402263" y="3259138"/>
          <p14:tracePt t="27131" x="5421313" y="3252788"/>
          <p14:tracePt t="27549" x="5414963" y="3252788"/>
          <p14:tracePt t="27557" x="5408613" y="3252788"/>
          <p14:tracePt t="27565" x="5402263" y="3252788"/>
          <p14:tracePt t="27565" x="5368925" y="3252788"/>
          <p14:tracePt t="27581" x="5316538" y="3252788"/>
          <p14:tracePt t="27598" x="5245100" y="3252788"/>
          <p14:tracePt t="27614" x="5146675" y="3252788"/>
          <p14:tracePt t="27631" x="5041900" y="3252788"/>
          <p14:tracePt t="27647" x="4878388" y="3259138"/>
          <p14:tracePt t="27664" x="4729163" y="3271838"/>
          <p14:tracePt t="27681" x="4572000" y="3271838"/>
          <p14:tracePt t="27698" x="4435475" y="3271838"/>
          <p14:tracePt t="27714" x="4303713" y="3298825"/>
          <p14:tracePt t="27731" x="4173538" y="3298825"/>
          <p14:tracePt t="27747" x="4043363" y="3305175"/>
          <p14:tracePt t="27765" x="3925888" y="3311525"/>
          <p14:tracePt t="27765" x="3886200" y="3311525"/>
          <p14:tracePt t="27781" x="3802063" y="3330575"/>
          <p14:tracePt t="27797" x="3729038" y="3351213"/>
          <p14:tracePt t="27814" x="3683000" y="3357563"/>
          <p14:tracePt t="27831" x="3651250" y="3370263"/>
          <p14:tracePt t="27847" x="3638550" y="3376613"/>
          <p14:tracePt t="27864" x="3632200" y="3382963"/>
          <p14:tracePt t="27933" x="3624263" y="3382963"/>
          <p14:tracePt t="27957" x="3617913" y="3382963"/>
          <p14:tracePt t="27981" x="3611563" y="3389313"/>
          <p14:tracePt t="28005" x="3605213" y="3389313"/>
          <p14:tracePt t="28013" x="3598863" y="3395663"/>
          <p14:tracePt t="28125" x="3598863" y="3403600"/>
          <p14:tracePt t="28141" x="3598863" y="3409950"/>
          <p14:tracePt t="28173" x="3598863" y="3416300"/>
          <p14:tracePt t="33829" x="3598863" y="3422650"/>
          <p14:tracePt t="33837" x="3598863" y="3429000"/>
          <p14:tracePt t="33845" x="3592513" y="3441700"/>
          <p14:tracePt t="33846" x="3592513" y="3481388"/>
          <p14:tracePt t="33862" x="3592513" y="3521075"/>
          <p14:tracePt t="33878" x="3592513" y="3559175"/>
          <p14:tracePt t="33895" x="3598863" y="3586163"/>
          <p14:tracePt t="33912" x="3598863" y="3611563"/>
          <p14:tracePt t="33928" x="3598863" y="3644900"/>
          <p14:tracePt t="33945" x="3592513" y="3651250"/>
          <p14:tracePt t="33962" x="3592513" y="3657600"/>
          <p14:tracePt t="33978" x="3579813" y="3670300"/>
          <p14:tracePt t="33995" x="3559175" y="3703638"/>
          <p14:tracePt t="34012" x="3533775" y="3729038"/>
          <p14:tracePt t="34028" x="3448050" y="3814763"/>
          <p14:tracePt t="34045" x="3403600" y="3852863"/>
          <p14:tracePt t="34062" x="3363913" y="3886200"/>
          <p14:tracePt t="34078" x="3336925" y="3911600"/>
          <p14:tracePt t="34095" x="3298825" y="3938588"/>
          <p14:tracePt t="34112" x="3259138" y="3978275"/>
          <p14:tracePt t="34128" x="3219450" y="4016375"/>
          <p14:tracePt t="34145" x="3187700" y="4056063"/>
          <p14:tracePt t="34162" x="3135313" y="4102100"/>
          <p14:tracePt t="34178" x="3108325" y="4154488"/>
          <p14:tracePt t="34195" x="3089275" y="4198938"/>
          <p14:tracePt t="34211" x="3082925" y="4232275"/>
          <p14:tracePt t="34228" x="3082925" y="4251325"/>
          <p14:tracePt t="34269" x="3089275" y="4251325"/>
          <p14:tracePt t="34276" x="3108325" y="4251325"/>
          <p14:tracePt t="34285" x="3141663" y="4278313"/>
          <p14:tracePt t="34295" x="3206750" y="4278313"/>
          <p14:tracePt t="34312" x="3233738" y="4271963"/>
          <p14:tracePt t="34328" x="3265488" y="4259263"/>
          <p14:tracePt t="34669" x="3259138" y="4244975"/>
          <p14:tracePt t="34677" x="3259138" y="4251325"/>
          <p14:tracePt t="34685" x="3265488" y="4232275"/>
          <p14:tracePt t="34700" x="3265488" y="4225925"/>
          <p14:tracePt t="34711" x="3259138" y="4225925"/>
          <p14:tracePt t="34728" x="3252788" y="4219575"/>
          <p14:tracePt t="34728" x="3246438" y="4206875"/>
          <p14:tracePt t="34745" x="3240088" y="4192588"/>
          <p14:tracePt t="34761" x="3200400" y="4167188"/>
          <p14:tracePt t="34778" x="3108325" y="4114800"/>
          <p14:tracePt t="34795" x="2971800" y="4049713"/>
          <p14:tracePt t="34811" x="2860675" y="3984625"/>
          <p14:tracePt t="34828" x="2678113" y="3919538"/>
          <p14:tracePt t="34845" x="2566988" y="3886200"/>
          <p14:tracePt t="34861" x="2501900" y="3860800"/>
          <p14:tracePt t="34878" x="2436813" y="3840163"/>
          <p14:tracePt t="34895" x="2384425" y="3814763"/>
          <p14:tracePt t="34911" x="2319338" y="3787775"/>
          <p14:tracePt t="34928" x="2266950" y="3762375"/>
          <p14:tracePt t="34945" x="2208213" y="3735388"/>
          <p14:tracePt t="34961" x="2168525" y="3722688"/>
          <p14:tracePt t="34978" x="2122488" y="3709988"/>
          <p14:tracePt t="34995" x="2097088" y="3683000"/>
          <p14:tracePt t="35011" x="2051050" y="3657600"/>
          <p14:tracePt t="35028" x="2005013" y="3638550"/>
          <p14:tracePt t="35045" x="1992313" y="3632200"/>
          <p14:tracePt t="35061" x="1985963" y="3632200"/>
          <p14:tracePt t="35180" x="1992313" y="3632200"/>
          <p14:tracePt t="35196" x="2005013" y="3632200"/>
          <p14:tracePt t="35211" x="2032000" y="3632200"/>
          <p14:tracePt t="35212" x="2103438" y="3632200"/>
          <p14:tracePt t="35228" x="2201863" y="3638550"/>
          <p14:tracePt t="35244" x="2344738" y="3651250"/>
          <p14:tracePt t="35261" x="2397125" y="3651250"/>
          <p14:tracePt t="35278" x="2422525" y="3651250"/>
          <p14:tracePt t="35295" x="2430463" y="3651250"/>
          <p14:tracePt t="36428" x="2422525" y="3651250"/>
          <p14:tracePt t="36437" x="2409825" y="3651250"/>
          <p14:tracePt t="36446" x="2403475" y="3651250"/>
          <p14:tracePt t="36446" x="2384425" y="3651250"/>
          <p14:tracePt t="36461" x="2363788" y="3651250"/>
          <p14:tracePt t="36478" x="2338388" y="3651250"/>
          <p14:tracePt t="36494" x="2305050" y="3651250"/>
          <p14:tracePt t="36512" x="2260600" y="3657600"/>
          <p14:tracePt t="36528" x="2214563" y="3657600"/>
          <p14:tracePt t="36544" x="2174875" y="3663950"/>
          <p14:tracePt t="36561" x="2135188" y="3663950"/>
          <p14:tracePt t="36577" x="2116138" y="3670300"/>
          <p14:tracePt t="36594" x="2097088" y="3670300"/>
          <p14:tracePt t="36611" x="2076450" y="3670300"/>
          <p14:tracePt t="36627" x="2057400" y="3670300"/>
          <p14:tracePt t="36644" x="2044700" y="3670300"/>
          <p14:tracePt t="36662" x="2032000" y="3670300"/>
          <p14:tracePt t="36678" x="2024063" y="3670300"/>
          <p14:tracePt t="36980" x="2032000" y="3670300"/>
          <p14:tracePt t="37020" x="2038350" y="3670300"/>
          <p14:tracePt t="37028" x="2038350" y="3663950"/>
          <p14:tracePt t="37030" x="2044700" y="3663950"/>
          <p14:tracePt t="37044" x="2051050" y="3657600"/>
          <p14:tracePt t="37061" x="2057400" y="3657600"/>
          <p14:tracePt t="37077" x="2063750" y="3657600"/>
          <p14:tracePt t="37094" x="2070100" y="3657600"/>
          <p14:tracePt t="37111" x="2076450" y="3657600"/>
          <p14:tracePt t="37127" x="2097088" y="3651250"/>
          <p14:tracePt t="37144" x="2116138" y="3651250"/>
          <p14:tracePt t="37160" x="2149475" y="3651250"/>
          <p14:tracePt t="37177" x="2201863" y="3644900"/>
          <p14:tracePt t="37194" x="2266950" y="3644900"/>
          <p14:tracePt t="37210" x="2319338" y="3644900"/>
          <p14:tracePt t="37227" x="2363788" y="3644900"/>
          <p14:tracePt t="37244" x="2409825" y="3644900"/>
          <p14:tracePt t="37260" x="2468563" y="3644900"/>
          <p14:tracePt t="37277" x="2501900" y="3644900"/>
          <p14:tracePt t="37294" x="2533650" y="3644900"/>
          <p14:tracePt t="37311" x="2547938" y="3644900"/>
          <p14:tracePt t="37327" x="2554288" y="3644900"/>
          <p14:tracePt t="37344" x="2560638" y="3644900"/>
          <p14:tracePt t="38804" x="2554288" y="3644900"/>
          <p14:tracePt t="38807" x="2547938" y="3644900"/>
          <p14:tracePt t="38828" x="2533650" y="3644900"/>
          <p14:tracePt t="38833" x="2527300" y="3644900"/>
          <p14:tracePt t="38844" x="2508250" y="3651250"/>
          <p14:tracePt t="38860" x="2489200" y="3663950"/>
          <p14:tracePt t="38876" x="2481263" y="3663950"/>
          <p14:tracePt t="38988" x="2489200" y="3663950"/>
          <p14:tracePt t="38998" x="2508250" y="3663950"/>
          <p14:tracePt t="39004" x="2533650" y="3657600"/>
          <p14:tracePt t="39010" x="2573338" y="3657600"/>
          <p14:tracePt t="39026" x="2613025" y="3657600"/>
          <p14:tracePt t="39557" x="2619375" y="3657600"/>
          <p14:tracePt t="39573" x="2619375" y="3663950"/>
          <p14:tracePt t="39589" x="2619375" y="3676650"/>
          <p14:tracePt t="39597" x="2619375" y="3683000"/>
          <p14:tracePt t="39604" x="2619375" y="3690938"/>
          <p14:tracePt t="39611" x="2625725" y="3716338"/>
          <p14:tracePt t="39627" x="2632075" y="3729038"/>
          <p14:tracePt t="39644" x="2632075" y="3762375"/>
          <p14:tracePt t="39661" x="2632075" y="3781425"/>
          <p14:tracePt t="39677" x="2632075" y="3821113"/>
          <p14:tracePt t="39694" x="2625725" y="3852863"/>
          <p14:tracePt t="39710" x="2606675" y="3886200"/>
          <p14:tracePt t="39727" x="2566988" y="3925888"/>
          <p14:tracePt t="39744" x="2495550" y="3984625"/>
          <p14:tracePt t="39760" x="2409825" y="4016375"/>
          <p14:tracePt t="39777" x="2344738" y="4043363"/>
          <p14:tracePt t="39794" x="2260600" y="4081463"/>
          <p14:tracePt t="39810" x="2181225" y="4108450"/>
          <p14:tracePt t="39827" x="2116138" y="4127500"/>
          <p14:tracePt t="39844" x="2082800" y="4148138"/>
          <p14:tracePt t="39860" x="2070100" y="4148138"/>
          <p14:tracePt t="39989" x="2082800" y="4154488"/>
          <p14:tracePt t="40001" x="2103438" y="4154488"/>
          <p14:tracePt t="40001" x="2128838" y="4160838"/>
          <p14:tracePt t="40010" x="2201863" y="4160838"/>
          <p14:tracePt t="40027" x="2252663" y="4160838"/>
          <p14:tracePt t="40044" x="2325688" y="4160838"/>
          <p14:tracePt t="40060" x="2351088" y="4160838"/>
          <p14:tracePt t="40077" x="2357438" y="4160838"/>
          <p14:tracePt t="40173" x="2357438" y="4154488"/>
          <p14:tracePt t="40181" x="2344738" y="4154488"/>
          <p14:tracePt t="40189" x="2338388" y="4154488"/>
          <p14:tracePt t="40197" x="2305050" y="4154488"/>
          <p14:tracePt t="40210" x="2279650" y="4154488"/>
          <p14:tracePt t="40227" x="2273300" y="4154488"/>
          <p14:tracePt t="40325" x="2279650" y="4154488"/>
          <p14:tracePt t="40334" x="2311400" y="4154488"/>
          <p14:tracePt t="40334" x="2357438" y="4154488"/>
          <p14:tracePt t="40343" x="2462213" y="4154488"/>
          <p14:tracePt t="40360" x="2592388" y="4160838"/>
          <p14:tracePt t="40377" x="2736850" y="4160838"/>
          <p14:tracePt t="40393" x="2913063" y="4160838"/>
          <p14:tracePt t="40410" x="3049588" y="4167188"/>
          <p14:tracePt t="40427" x="3154363" y="4167188"/>
          <p14:tracePt t="40443" x="3225800" y="4167188"/>
          <p14:tracePt t="40460" x="3271838" y="4167188"/>
          <p14:tracePt t="40477" x="3336925" y="4173538"/>
          <p14:tracePt t="40493" x="3403600" y="4173538"/>
          <p14:tracePt t="40510" x="3448050" y="4173538"/>
          <p14:tracePt t="40527" x="3494088" y="4173538"/>
          <p14:tracePt t="40543" x="3506788" y="4173538"/>
          <p14:tracePt t="40560" x="3513138" y="4173538"/>
          <p14:tracePt t="48167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So I need to call a method	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822325"/>
            <a:ext cx="9134475" cy="5880227"/>
          </a:xfrm>
        </p:spPr>
        <p:txBody>
          <a:bodyPr/>
          <a:lstStyle/>
          <a:p>
            <a:r>
              <a:rPr lang="en-US" dirty="0" smtClean="0"/>
              <a:t>Does my method return something?</a:t>
            </a:r>
          </a:p>
          <a:p>
            <a:pPr lvl="1"/>
            <a:r>
              <a:rPr lang="en-US" dirty="0" smtClean="0"/>
              <a:t>(you found that out on the java </a:t>
            </a:r>
            <a:r>
              <a:rPr lang="en-US" dirty="0" err="1" smtClean="0"/>
              <a:t>api</a:t>
            </a:r>
            <a:r>
              <a:rPr lang="en-US" dirty="0" smtClean="0"/>
              <a:t> page)</a:t>
            </a:r>
          </a:p>
          <a:p>
            <a:pPr lvl="1"/>
            <a:r>
              <a:rPr lang="en-US" dirty="0" smtClean="0"/>
              <a:t>Yes=</a:t>
            </a:r>
            <a:endParaRPr lang="en-US" dirty="0"/>
          </a:p>
          <a:p>
            <a:pPr marL="457200" lvl="1" indent="0">
              <a:buNone/>
            </a:pPr>
            <a:r>
              <a:rPr lang="en-US" sz="2400" dirty="0" err="1" smtClean="0"/>
              <a:t>ReturnType</a:t>
            </a:r>
            <a:r>
              <a:rPr lang="en-US" sz="2400" dirty="0" smtClean="0"/>
              <a:t> varName2 = varName1.methodName(…);</a:t>
            </a:r>
          </a:p>
          <a:p>
            <a:pPr marL="457200" lvl="1" indent="0">
              <a:buNone/>
            </a:pPr>
            <a:endParaRPr lang="en-US" sz="2400" dirty="0"/>
          </a:p>
          <a:p>
            <a:pPr lvl="1"/>
            <a:r>
              <a:rPr lang="en-US" sz="2400" dirty="0" smtClean="0"/>
              <a:t>No =</a:t>
            </a:r>
            <a:endParaRPr lang="en-US" sz="2400" dirty="0"/>
          </a:p>
          <a:p>
            <a:pPr marL="457200" lvl="1" indent="0">
              <a:buNone/>
            </a:pPr>
            <a:r>
              <a:rPr lang="en-US" sz="2400" dirty="0" smtClean="0"/>
              <a:t> varName1.methodName</a:t>
            </a:r>
            <a:r>
              <a:rPr lang="en-US" sz="2400" dirty="0"/>
              <a:t>(…);</a:t>
            </a:r>
          </a:p>
          <a:p>
            <a:pPr marL="457200" lvl="1" indent="0">
              <a:buNone/>
            </a:pPr>
            <a:endParaRPr lang="en-US" sz="2400" dirty="0" smtClean="0"/>
          </a:p>
          <a:p>
            <a:pPr marL="457200" lvl="1" indent="0">
              <a:buNone/>
            </a:pPr>
            <a:endParaRPr lang="en-US" sz="2400" dirty="0"/>
          </a:p>
          <a:p>
            <a:pPr marL="457200" lvl="1" indent="0">
              <a:buNone/>
            </a:pPr>
            <a:endParaRPr lang="en-US" sz="2400" dirty="0" smtClean="0"/>
          </a:p>
          <a:p>
            <a:pPr marL="457200" lvl="1" indent="0">
              <a:buNone/>
            </a:pPr>
            <a:endParaRPr lang="en-US" sz="24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248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930"/>
    </mc:Choice>
    <mc:Fallback>
      <p:transition spd="slow" advTm="1349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715" x="2468563" y="1795463"/>
          <p14:tracePt t="6723" x="2481263" y="1795463"/>
          <p14:tracePt t="6731" x="2501900" y="1795463"/>
          <p14:tracePt t="6739" x="2540000" y="1795463"/>
          <p14:tracePt t="6755" x="2619375" y="1795463"/>
          <p14:tracePt t="6771" x="2730500" y="1795463"/>
          <p14:tracePt t="6786" x="2906713" y="1803400"/>
          <p14:tracePt t="6803" x="3481388" y="1803400"/>
          <p14:tracePt t="6827" x="3873500" y="1803400"/>
          <p14:tracePt t="6843" x="4284663" y="1803400"/>
          <p14:tracePt t="6859" x="4729163" y="1816100"/>
          <p14:tracePt t="6875" x="5127625" y="1828800"/>
          <p14:tracePt t="6887" x="5532438" y="1828800"/>
          <p14:tracePt t="6907" x="5786438" y="1828800"/>
          <p14:tracePt t="6924" x="5983288" y="1828800"/>
          <p14:tracePt t="6940" x="6126163" y="1828800"/>
          <p14:tracePt t="6956" x="6243638" y="1835150"/>
          <p14:tracePt t="6972" x="6348413" y="1835150"/>
          <p14:tracePt t="6988" x="6459538" y="1835150"/>
          <p14:tracePt t="7004" x="6570663" y="1835150"/>
          <p14:tracePt t="7004" x="6629400" y="1835150"/>
          <p14:tracePt t="7020" x="6734175" y="1835150"/>
          <p14:tracePt t="7037" x="6845300" y="1835150"/>
          <p14:tracePt t="7054" x="6942138" y="1835150"/>
          <p14:tracePt t="7070" x="7053263" y="1822450"/>
          <p14:tracePt t="7087" x="7126288" y="1822450"/>
          <p14:tracePt t="7103" x="7191375" y="1822450"/>
          <p14:tracePt t="7120" x="7223125" y="1822450"/>
          <p14:tracePt t="7137" x="7231063" y="1822450"/>
          <p14:tracePt t="7756" x="7223125" y="1822450"/>
          <p14:tracePt t="7764" x="7216775" y="1822450"/>
          <p14:tracePt t="7772" x="7210425" y="1828800"/>
          <p14:tracePt t="7812" x="7204075" y="1828800"/>
          <p14:tracePt t="7836" x="7197725" y="1828800"/>
          <p14:tracePt t="7844" x="7191375" y="1828800"/>
          <p14:tracePt t="7845" x="7185025" y="1835150"/>
          <p14:tracePt t="7854" x="7170738" y="1835150"/>
          <p14:tracePt t="7870" x="7164388" y="1835150"/>
          <p14:tracePt t="7887" x="7151688" y="1835150"/>
          <p14:tracePt t="7903" x="7151688" y="1841500"/>
          <p14:tracePt t="7920" x="7145338" y="1841500"/>
          <p14:tracePt t="7956" x="7138988" y="1841500"/>
          <p14:tracePt t="7972" x="7132638" y="1841500"/>
          <p14:tracePt t="7986" x="7126288" y="1841500"/>
          <p14:tracePt t="7987" x="7119938" y="1847850"/>
          <p14:tracePt t="8003" x="7099300" y="1847850"/>
          <p14:tracePt t="8020" x="7061200" y="1862138"/>
          <p14:tracePt t="8036" x="7021513" y="1862138"/>
          <p14:tracePt t="8053" x="6981825" y="1862138"/>
          <p14:tracePt t="8070" x="6950075" y="1868488"/>
          <p14:tracePt t="8087" x="6904038" y="1868488"/>
          <p14:tracePt t="8103" x="6838950" y="1881188"/>
          <p14:tracePt t="8120" x="6753225" y="1887538"/>
          <p14:tracePt t="8136" x="6629400" y="1893888"/>
          <p14:tracePt t="8153" x="6511925" y="1900238"/>
          <p14:tracePt t="8170" x="6400800" y="1900238"/>
          <p14:tracePt t="8187" x="6308725" y="1912938"/>
          <p14:tracePt t="8203" x="6197600" y="1920875"/>
          <p14:tracePt t="8220" x="6061075" y="1927225"/>
          <p14:tracePt t="8236" x="5956300" y="1927225"/>
          <p14:tracePt t="8253" x="5872163" y="1933575"/>
          <p14:tracePt t="8270" x="5773738" y="1933575"/>
          <p14:tracePt t="8286" x="5649913" y="1933575"/>
          <p14:tracePt t="8304" x="5486400" y="1933575"/>
          <p14:tracePt t="8320" x="5303838" y="1933575"/>
          <p14:tracePt t="8336" x="5140325" y="1939925"/>
          <p14:tracePt t="8353" x="4976813" y="1952625"/>
          <p14:tracePt t="8370" x="4840288" y="1958975"/>
          <p14:tracePt t="8386" x="4722813" y="1958975"/>
          <p14:tracePt t="8403" x="4618038" y="1965325"/>
          <p14:tracePt t="8420" x="4467225" y="1973263"/>
          <p14:tracePt t="8436" x="4402138" y="1973263"/>
          <p14:tracePt t="8453" x="4356100" y="1973263"/>
          <p14:tracePt t="8470" x="4330700" y="1973263"/>
          <p14:tracePt t="8486" x="4318000" y="1973263"/>
          <p14:tracePt t="9740" x="4291013" y="1973263"/>
          <p14:tracePt t="9748" x="4238625" y="1973263"/>
          <p14:tracePt t="9758" x="4198938" y="1973263"/>
          <p14:tracePt t="9770" x="4121150" y="1973263"/>
          <p14:tracePt t="9786" x="4030663" y="1973263"/>
          <p14:tracePt t="9803" x="3944938" y="1973263"/>
          <p14:tracePt t="9819" x="3867150" y="1979613"/>
          <p14:tracePt t="9819" x="3827463" y="1985963"/>
          <p14:tracePt t="9836" x="3735388" y="1992313"/>
          <p14:tracePt t="9852" x="3663950" y="2011363"/>
          <p14:tracePt t="9869" x="3624263" y="2024063"/>
          <p14:tracePt t="9886" x="3598863" y="2024063"/>
          <p14:tracePt t="9902" x="3573463" y="2024063"/>
          <p14:tracePt t="9919" x="3546475" y="2024063"/>
          <p14:tracePt t="9936" x="3527425" y="2024063"/>
          <p14:tracePt t="9952" x="3513138" y="2032000"/>
          <p14:tracePt t="9969" x="3481388" y="2032000"/>
          <p14:tracePt t="9986" x="3435350" y="2032000"/>
          <p14:tracePt t="10003" x="3382963" y="2032000"/>
          <p14:tracePt t="10019" x="3317875" y="2024063"/>
          <p14:tracePt t="10036" x="3213100" y="2024063"/>
          <p14:tracePt t="10052" x="3154363" y="2024063"/>
          <p14:tracePt t="10069" x="3063875" y="2024063"/>
          <p14:tracePt t="10086" x="2965450" y="2024063"/>
          <p14:tracePt t="10102" x="2873375" y="2024063"/>
          <p14:tracePt t="10119" x="2768600" y="2024063"/>
          <p14:tracePt t="10136" x="2678113" y="2024063"/>
          <p14:tracePt t="10152" x="2586038" y="2051050"/>
          <p14:tracePt t="10169" x="2514600" y="2070100"/>
          <p14:tracePt t="10186" x="2455863" y="2116138"/>
          <p14:tracePt t="10202" x="2430463" y="2141538"/>
          <p14:tracePt t="10219" x="2422525" y="2149475"/>
          <p14:tracePt t="10236" x="2443163" y="2162175"/>
          <p14:tracePt t="10252" x="2481263" y="2155825"/>
          <p14:tracePt t="10269" x="2527300" y="2141538"/>
          <p14:tracePt t="10286" x="2540000" y="2135188"/>
          <p14:tracePt t="10524" x="2547938" y="2135188"/>
          <p14:tracePt t="10532" x="2554288" y="2135188"/>
          <p14:tracePt t="10540" x="2554288" y="2141538"/>
          <p14:tracePt t="10552" x="2540000" y="2149475"/>
          <p14:tracePt t="10569" x="2520950" y="2155825"/>
          <p14:tracePt t="10586" x="2514600" y="2162175"/>
          <p14:tracePt t="10602" x="2481263" y="2155825"/>
          <p14:tracePt t="10619" x="2449513" y="2149475"/>
          <p14:tracePt t="10635" x="2409825" y="2149475"/>
          <p14:tracePt t="10652" x="2370138" y="2141538"/>
          <p14:tracePt t="10669" x="2344738" y="2128838"/>
          <p14:tracePt t="10686" x="2305050" y="2128838"/>
          <p14:tracePt t="10702" x="2279650" y="2122488"/>
          <p14:tracePt t="10719" x="2246313" y="2122488"/>
          <p14:tracePt t="10735" x="2208213" y="2122488"/>
          <p14:tracePt t="10752" x="2193925" y="2122488"/>
          <p14:tracePt t="10769" x="2174875" y="2122488"/>
          <p14:tracePt t="10785" x="2168525" y="2122488"/>
          <p14:tracePt t="10988" x="2162175" y="2122488"/>
          <p14:tracePt t="10996" x="2155825" y="2122488"/>
          <p14:tracePt t="11012" x="2141538" y="2122488"/>
          <p14:tracePt t="15124" x="2141538" y="2128838"/>
          <p14:tracePt t="15132" x="2135188" y="2128838"/>
          <p14:tracePt t="15146" x="2122488" y="2135188"/>
          <p14:tracePt t="15150" x="2116138" y="2141538"/>
          <p14:tracePt t="15151" x="2082800" y="2155825"/>
          <p14:tracePt t="15167" x="2070100" y="2168525"/>
          <p14:tracePt t="15184" x="2063750" y="2168525"/>
          <p14:tracePt t="15200" x="2063750" y="2174875"/>
          <p14:tracePt t="15476" x="2057400" y="2174875"/>
          <p14:tracePt t="15488" x="2051050" y="2174875"/>
          <p14:tracePt t="15508" x="2044700" y="2174875"/>
          <p14:tracePt t="15524" x="2044700" y="2181225"/>
          <p14:tracePt t="16652" x="2044700" y="2174875"/>
          <p14:tracePt t="16664" x="2044700" y="2168525"/>
          <p14:tracePt t="16668" x="2051050" y="2162175"/>
          <p14:tracePt t="16684" x="2051050" y="2155825"/>
          <p14:tracePt t="16688" x="2057400" y="2149475"/>
          <p14:tracePt t="16700" x="2063750" y="2141538"/>
          <p14:tracePt t="16716" x="2063750" y="2128838"/>
          <p14:tracePt t="16733" x="2070100" y="2122488"/>
          <p14:tracePt t="16750" x="2076450" y="2109788"/>
          <p14:tracePt t="16766" x="2076450" y="2103438"/>
          <p14:tracePt t="16783" x="2076450" y="2097088"/>
          <p14:tracePt t="16844" x="2076450" y="2090738"/>
          <p14:tracePt t="23916" x="2070100" y="2097088"/>
          <p14:tracePt t="23924" x="2063750" y="2097088"/>
          <p14:tracePt t="23932" x="2051050" y="2109788"/>
          <p14:tracePt t="23940" x="2051050" y="2116138"/>
          <p14:tracePt t="23948" x="2017713" y="2141538"/>
          <p14:tracePt t="23965" x="1992313" y="2168525"/>
          <p14:tracePt t="23981" x="1973263" y="2187575"/>
          <p14:tracePt t="23998" x="1965325" y="2201863"/>
          <p14:tracePt t="24015" x="1965325" y="2220913"/>
          <p14:tracePt t="24031" x="2005013" y="2246313"/>
          <p14:tracePt t="24048" x="2057400" y="2246313"/>
          <p14:tracePt t="24064" x="2103438" y="2246313"/>
          <p14:tracePt t="24081" x="2135188" y="2246313"/>
          <p14:tracePt t="24260" x="2135188" y="2239963"/>
          <p14:tracePt t="24276" x="2122488" y="2233613"/>
          <p14:tracePt t="24284" x="2103438" y="2233613"/>
          <p14:tracePt t="24292" x="2090738" y="2233613"/>
          <p14:tracePt t="24300" x="2076450" y="2220913"/>
          <p14:tracePt t="24315" x="2017713" y="2220913"/>
          <p14:tracePt t="24331" x="1973263" y="2220913"/>
          <p14:tracePt t="24348" x="1900238" y="2233613"/>
          <p14:tracePt t="24364" x="1835150" y="2239963"/>
          <p14:tracePt t="24381" x="1776413" y="2239963"/>
          <p14:tracePt t="24399" x="1711325" y="2239963"/>
          <p14:tracePt t="24415" x="1658938" y="2239963"/>
          <p14:tracePt t="24432" x="1593850" y="2239963"/>
          <p14:tracePt t="24449" x="1541463" y="2239963"/>
          <p14:tracePt t="24465" x="1501775" y="2246313"/>
          <p14:tracePt t="24482" x="1455738" y="2246313"/>
          <p14:tracePt t="24499" x="1430338" y="2246313"/>
          <p14:tracePt t="24516" x="1404938" y="2239963"/>
          <p14:tracePt t="24532" x="1371600" y="2239963"/>
          <p14:tracePt t="24549" x="1306513" y="2239963"/>
          <p14:tracePt t="24565" x="1260475" y="2239963"/>
          <p14:tracePt t="24582" x="1220788" y="2239963"/>
          <p14:tracePt t="24599" x="1195388" y="2239963"/>
          <p14:tracePt t="24615" x="1176338" y="2246313"/>
          <p14:tracePt t="24632" x="1162050" y="2252663"/>
          <p14:tracePt t="24649" x="1149350" y="2252663"/>
          <p14:tracePt t="24665" x="1143000" y="2252663"/>
          <p14:tracePt t="24682" x="1136650" y="2252663"/>
          <p14:tracePt t="24699" x="1123950" y="2252663"/>
          <p14:tracePt t="24733" x="1117600" y="2252663"/>
          <p14:tracePt t="24957" x="1123950" y="2252663"/>
          <p14:tracePt t="24965" x="1130300" y="2252663"/>
          <p14:tracePt t="24973" x="1143000" y="2252663"/>
          <p14:tracePt t="24982" x="1168400" y="2252663"/>
          <p14:tracePt t="24999" x="1189038" y="2252663"/>
          <p14:tracePt t="25015" x="1214438" y="2252663"/>
          <p14:tracePt t="25032" x="1247775" y="2252663"/>
          <p14:tracePt t="25049" x="1273175" y="2252663"/>
          <p14:tracePt t="25065" x="1300163" y="2252663"/>
          <p14:tracePt t="25082" x="1331913" y="2252663"/>
          <p14:tracePt t="25098" x="1365250" y="2252663"/>
          <p14:tracePt t="25115" x="1404938" y="2246313"/>
          <p14:tracePt t="25132" x="1430338" y="2246313"/>
          <p14:tracePt t="25149" x="1463675" y="2246313"/>
          <p14:tracePt t="25165" x="1508125" y="2246313"/>
          <p14:tracePt t="25182" x="1535113" y="2246313"/>
          <p14:tracePt t="25198" x="1560513" y="2246313"/>
          <p14:tracePt t="25215" x="1574800" y="2246313"/>
          <p14:tracePt t="25253" x="1581150" y="2246313"/>
          <p14:tracePt t="25509" x="1566863" y="2246313"/>
          <p14:tracePt t="25517" x="1547813" y="2246313"/>
          <p14:tracePt t="25525" x="1535113" y="2252663"/>
          <p14:tracePt t="25533" x="1508125" y="2252663"/>
          <p14:tracePt t="25534" x="1489075" y="2260600"/>
          <p14:tracePt t="25548" x="1430338" y="2260600"/>
          <p14:tracePt t="25565" x="1325563" y="2266950"/>
          <p14:tracePt t="25582" x="1287463" y="2266950"/>
          <p14:tracePt t="25598" x="1273175" y="2266950"/>
          <p14:tracePt t="25717" x="1279525" y="2266950"/>
          <p14:tracePt t="25725" x="1300163" y="2266950"/>
          <p14:tracePt t="25733" x="1319213" y="2266950"/>
          <p14:tracePt t="25733" x="1346200" y="2273300"/>
          <p14:tracePt t="25748" x="1404938" y="2273300"/>
          <p14:tracePt t="25765" x="1463675" y="2273300"/>
          <p14:tracePt t="25837" x="1449388" y="2273300"/>
          <p14:tracePt t="25845" x="1430338" y="2273300"/>
          <p14:tracePt t="25853" x="1411288" y="2273300"/>
          <p14:tracePt t="25861" x="1390650" y="2273300"/>
          <p14:tracePt t="25865" x="1331913" y="2273300"/>
          <p14:tracePt t="25881" x="1254125" y="2273300"/>
          <p14:tracePt t="25898" x="1155700" y="2260600"/>
          <p14:tracePt t="25915" x="1084263" y="2260600"/>
          <p14:tracePt t="25932" x="1050925" y="2260600"/>
          <p14:tracePt t="25948" x="1019175" y="2260600"/>
          <p14:tracePt t="26101" x="1025525" y="2260600"/>
          <p14:tracePt t="26109" x="1038225" y="2260600"/>
          <p14:tracePt t="26117" x="1077913" y="2260600"/>
          <p14:tracePt t="26133" x="1123950" y="2260600"/>
          <p14:tracePt t="26148" x="1155700" y="2260600"/>
          <p14:tracePt t="26149" x="1254125" y="2260600"/>
          <p14:tracePt t="26165" x="1365250" y="2260600"/>
          <p14:tracePt t="26181" x="1430338" y="2260600"/>
          <p14:tracePt t="26198" x="1482725" y="2260600"/>
          <p14:tracePt t="26215" x="1516063" y="2260600"/>
          <p14:tracePt t="26231" x="1528763" y="2260600"/>
          <p14:tracePt t="27213" x="1522413" y="2260600"/>
          <p14:tracePt t="27221" x="1516063" y="2260600"/>
          <p14:tracePt t="27229" x="1501775" y="2266950"/>
          <p14:tracePt t="27237" x="1482725" y="2273300"/>
          <p14:tracePt t="27250" x="1443038" y="2273300"/>
          <p14:tracePt t="27264" x="1411288" y="2279650"/>
          <p14:tracePt t="27281" x="1365250" y="2279650"/>
          <p14:tracePt t="27298" x="1331913" y="2286000"/>
          <p14:tracePt t="27314" x="1319213" y="2292350"/>
          <p14:tracePt t="27493" x="1325563" y="2292350"/>
          <p14:tracePt t="27501" x="1346200" y="2292350"/>
          <p14:tracePt t="27509" x="1365250" y="2292350"/>
          <p14:tracePt t="27515" x="1430338" y="2292350"/>
          <p14:tracePt t="27531" x="1508125" y="2292350"/>
          <p14:tracePt t="27547" x="1612900" y="2292350"/>
          <p14:tracePt t="27564" x="1704975" y="2292350"/>
          <p14:tracePt t="27581" x="1757363" y="2292350"/>
          <p14:tracePt t="28685" x="1751013" y="2292350"/>
          <p14:tracePt t="28701" x="1744663" y="2305050"/>
          <p14:tracePt t="28709" x="1730375" y="2319338"/>
          <p14:tracePt t="28717" x="1717675" y="2325688"/>
          <p14:tracePt t="28725" x="1704975" y="2338388"/>
          <p14:tracePt t="28733" x="1658938" y="2370138"/>
          <p14:tracePt t="28747" x="1625600" y="2390775"/>
          <p14:tracePt t="28764" x="1574800" y="2422525"/>
          <p14:tracePt t="28780" x="1489075" y="2495550"/>
          <p14:tracePt t="28797" x="1436688" y="2533650"/>
          <p14:tracePt t="28814" x="1371600" y="2573338"/>
          <p14:tracePt t="28830" x="1312863" y="2613025"/>
          <p14:tracePt t="28847" x="1227138" y="2644775"/>
          <p14:tracePt t="28864" x="1143000" y="2678113"/>
          <p14:tracePt t="28880" x="1050925" y="2703513"/>
          <p14:tracePt t="28897" x="979488" y="2730500"/>
          <p14:tracePt t="28914" x="914400" y="2743200"/>
          <p14:tracePt t="28930" x="855663" y="2762250"/>
          <p14:tracePt t="28947" x="784225" y="2782888"/>
          <p14:tracePt t="28964" x="731838" y="2801938"/>
          <p14:tracePt t="28980" x="685800" y="2820988"/>
          <p14:tracePt t="28997" x="633413" y="2820988"/>
          <p14:tracePt t="29014" x="608013" y="2827338"/>
          <p14:tracePt t="29030" x="593725" y="2827338"/>
          <p14:tracePt t="29341" x="601663" y="2827338"/>
          <p14:tracePt t="29349" x="608013" y="2827338"/>
          <p14:tracePt t="29357" x="614363" y="2827338"/>
          <p14:tracePt t="29364" x="646113" y="2827338"/>
          <p14:tracePt t="29381" x="685800" y="2827338"/>
          <p14:tracePt t="29381" x="719138" y="2827338"/>
          <p14:tracePt t="29397" x="790575" y="2827338"/>
          <p14:tracePt t="29413" x="862013" y="2827338"/>
          <p14:tracePt t="29430" x="960438" y="2827338"/>
          <p14:tracePt t="29447" x="1044575" y="2827338"/>
          <p14:tracePt t="29463" x="1149350" y="2827338"/>
          <p14:tracePt t="29480" x="1279525" y="2827338"/>
          <p14:tracePt t="29497" x="1404938" y="2827338"/>
          <p14:tracePt t="29514" x="1541463" y="2827338"/>
          <p14:tracePt t="29530" x="1671638" y="2827338"/>
          <p14:tracePt t="29547" x="1803400" y="2827338"/>
          <p14:tracePt t="29564" x="1906588" y="2827338"/>
          <p14:tracePt t="29581" x="2070100" y="2827338"/>
          <p14:tracePt t="29597" x="2174875" y="2827338"/>
          <p14:tracePt t="29614" x="2292350" y="2827338"/>
          <p14:tracePt t="29630" x="2422525" y="2827338"/>
          <p14:tracePt t="29647" x="2554288" y="2835275"/>
          <p14:tracePt t="29664" x="2709863" y="2835275"/>
          <p14:tracePt t="29680" x="2860675" y="2835275"/>
          <p14:tracePt t="29697" x="3030538" y="2835275"/>
          <p14:tracePt t="29713" x="3175000" y="2835275"/>
          <p14:tracePt t="29730" x="3336925" y="2835275"/>
          <p14:tracePt t="29747" x="3513138" y="2835275"/>
          <p14:tracePt t="29763" x="3697288" y="2835275"/>
          <p14:tracePt t="29780" x="3867150" y="2835275"/>
          <p14:tracePt t="29797" x="4133850" y="2841625"/>
          <p14:tracePt t="29813" x="4330700" y="2847975"/>
          <p14:tracePt t="29830" x="4546600" y="2847975"/>
          <p14:tracePt t="29847" x="4708525" y="2847975"/>
          <p14:tracePt t="29863" x="4878388" y="2847975"/>
          <p14:tracePt t="29880" x="5029200" y="2835275"/>
          <p14:tracePt t="29897" x="5159375" y="2835275"/>
          <p14:tracePt t="29913" x="5297488" y="2835275"/>
          <p14:tracePt t="29930" x="5453063" y="2835275"/>
          <p14:tracePt t="29947" x="5616575" y="2835275"/>
          <p14:tracePt t="29963" x="5792788" y="2841625"/>
          <p14:tracePt t="29980" x="5962650" y="2827338"/>
          <p14:tracePt t="29997" x="6224588" y="2827338"/>
          <p14:tracePt t="30013" x="6400800" y="2827338"/>
          <p14:tracePt t="30030" x="6564313" y="2814638"/>
          <p14:tracePt t="30046" x="6694488" y="2814638"/>
          <p14:tracePt t="30063" x="6805613" y="2814638"/>
          <p14:tracePt t="30080" x="6923088" y="2808288"/>
          <p14:tracePt t="30097" x="7027863" y="2801938"/>
          <p14:tracePt t="30113" x="7158038" y="2801938"/>
          <p14:tracePt t="30130" x="7315200" y="2801938"/>
          <p14:tracePt t="30146" x="7459663" y="2801938"/>
          <p14:tracePt t="30163" x="7589838" y="2801938"/>
          <p14:tracePt t="30180" x="7720013" y="2795588"/>
          <p14:tracePt t="30196" x="7889875" y="2795588"/>
          <p14:tracePt t="30213" x="7981950" y="2795588"/>
          <p14:tracePt t="30230" x="8085138" y="2795588"/>
          <p14:tracePt t="30246" x="8183563" y="2789238"/>
          <p14:tracePt t="30263" x="8281988" y="2789238"/>
          <p14:tracePt t="30280" x="8380413" y="2782888"/>
          <p14:tracePt t="30296" x="8477250" y="2782888"/>
          <p14:tracePt t="30313" x="8562975" y="2782888"/>
          <p14:tracePt t="30330" x="8634413" y="2782888"/>
          <p14:tracePt t="30346" x="8667750" y="2782888"/>
          <p14:tracePt t="30381" x="8674100" y="2782888"/>
          <p14:tracePt t="31069" x="8667750" y="2782888"/>
          <p14:tracePt t="31093" x="8661400" y="2782888"/>
          <p14:tracePt t="31149" x="8653463" y="2782888"/>
          <p14:tracePt t="31157" x="8640763" y="2782888"/>
          <p14:tracePt t="31175" x="8634413" y="2782888"/>
          <p14:tracePt t="31182" x="8634413" y="2789238"/>
          <p14:tracePt t="31196" x="8615363" y="2789238"/>
          <p14:tracePt t="31213" x="8594725" y="2789238"/>
          <p14:tracePt t="31229" x="8575675" y="2789238"/>
          <p14:tracePt t="31246" x="8542338" y="2795588"/>
          <p14:tracePt t="31263" x="8504238" y="2795588"/>
          <p14:tracePt t="31279" x="8445500" y="2795588"/>
          <p14:tracePt t="31296" x="8353425" y="2801938"/>
          <p14:tracePt t="31313" x="8248650" y="2801938"/>
          <p14:tracePt t="31329" x="8145463" y="2801938"/>
          <p14:tracePt t="31346" x="8034338" y="2801938"/>
          <p14:tracePt t="31363" x="7923213" y="2801938"/>
          <p14:tracePt t="31379" x="7805738" y="2801938"/>
          <p14:tracePt t="31396" x="7661275" y="2801938"/>
          <p14:tracePt t="31413" x="7439025" y="2808288"/>
          <p14:tracePt t="31429" x="7302500" y="2814638"/>
          <p14:tracePt t="31446" x="7151688" y="2820988"/>
          <p14:tracePt t="31463" x="6988175" y="2827338"/>
          <p14:tracePt t="31479" x="6851650" y="2847975"/>
          <p14:tracePt t="31496" x="6669088" y="2847975"/>
          <p14:tracePt t="31513" x="6484938" y="2867025"/>
          <p14:tracePt t="31529" x="6237288" y="2887663"/>
          <p14:tracePt t="31546" x="5969000" y="2887663"/>
          <p14:tracePt t="31562" x="5643563" y="2900363"/>
          <p14:tracePt t="31579" x="5251450" y="2900363"/>
          <p14:tracePt t="31596" x="4892675" y="2925763"/>
          <p14:tracePt t="31613" x="4271963" y="3030538"/>
          <p14:tracePt t="31629" x="3951288" y="3063875"/>
          <p14:tracePt t="31646" x="3586163" y="3101975"/>
          <p14:tracePt t="31662" x="3305175" y="3128963"/>
          <p14:tracePt t="31679" x="2946400" y="3128963"/>
          <p14:tracePt t="31696" x="2606675" y="3141663"/>
          <p14:tracePt t="31713" x="2319338" y="3141663"/>
          <p14:tracePt t="31729" x="2122488" y="3141663"/>
          <p14:tracePt t="31746" x="1946275" y="3128963"/>
          <p14:tracePt t="31762" x="1763713" y="3122613"/>
          <p14:tracePt t="31779" x="1606550" y="3101975"/>
          <p14:tracePt t="31796" x="1449388" y="3101975"/>
          <p14:tracePt t="31813" x="1254125" y="3082925"/>
          <p14:tracePt t="31829" x="1162050" y="3070225"/>
          <p14:tracePt t="31846" x="1103313" y="3063875"/>
          <p14:tracePt t="31863" x="1044575" y="3063875"/>
          <p14:tracePt t="31879" x="998538" y="3063875"/>
          <p14:tracePt t="31896" x="979488" y="3063875"/>
          <p14:tracePt t="31913" x="966788" y="3055938"/>
          <p14:tracePt t="31929" x="954088" y="3055938"/>
          <p14:tracePt t="31946" x="927100" y="3049588"/>
          <p14:tracePt t="31963" x="914400" y="3049588"/>
          <p14:tracePt t="31979" x="901700" y="3049588"/>
          <p14:tracePt t="31996" x="901700" y="3043238"/>
          <p14:tracePt t="32085" x="895350" y="3049588"/>
          <p14:tracePt t="32093" x="889000" y="3049588"/>
          <p14:tracePt t="32101" x="868363" y="3043238"/>
          <p14:tracePt t="32113" x="868363" y="3030538"/>
          <p14:tracePt t="32421" x="881063" y="3030538"/>
          <p14:tracePt t="32429" x="889000" y="3030538"/>
          <p14:tracePt t="32434" x="901700" y="3024188"/>
          <p14:tracePt t="32446" x="908050" y="3017838"/>
          <p14:tracePt t="32462" x="908050" y="3011488"/>
          <p14:tracePt t="32479" x="901700" y="3005138"/>
          <p14:tracePt t="32496" x="895350" y="2990850"/>
          <p14:tracePt t="32512" x="881063" y="2984500"/>
          <p14:tracePt t="32529" x="868363" y="2959100"/>
          <p14:tracePt t="32545" x="855663" y="2932113"/>
          <p14:tracePt t="32562" x="836613" y="2906713"/>
          <p14:tracePt t="32579" x="822325" y="2887663"/>
          <p14:tracePt t="32596" x="809625" y="2841625"/>
          <p14:tracePt t="32612" x="796925" y="2808288"/>
          <p14:tracePt t="32629" x="777875" y="2776538"/>
          <p14:tracePt t="32645" x="769938" y="2768600"/>
          <p14:tracePt t="32662" x="763588" y="2768600"/>
          <p14:tracePt t="33053" x="769938" y="2776538"/>
          <p14:tracePt t="33061" x="784225" y="2782888"/>
          <p14:tracePt t="33069" x="809625" y="2801938"/>
          <p14:tracePt t="33077" x="836613" y="2808288"/>
          <p14:tracePt t="33085" x="908050" y="2835275"/>
          <p14:tracePt t="33096" x="966788" y="2847975"/>
          <p14:tracePt t="33112" x="1031875" y="2860675"/>
          <p14:tracePt t="33129" x="1077913" y="2867025"/>
          <p14:tracePt t="33146" x="1123950" y="2873375"/>
          <p14:tracePt t="33163" x="1189038" y="2873375"/>
          <p14:tracePt t="33179" x="1260475" y="2879725"/>
          <p14:tracePt t="33196" x="1346200" y="2879725"/>
          <p14:tracePt t="33212" x="1476375" y="2887663"/>
          <p14:tracePt t="33229" x="1541463" y="2887663"/>
          <p14:tracePt t="33245" x="1606550" y="2887663"/>
          <p14:tracePt t="33262" x="1677988" y="2887663"/>
          <p14:tracePt t="33279" x="1736725" y="2887663"/>
          <p14:tracePt t="33295" x="1809750" y="2887663"/>
          <p14:tracePt t="33312" x="1862138" y="2887663"/>
          <p14:tracePt t="33329" x="1912938" y="2879725"/>
          <p14:tracePt t="33345" x="1958975" y="2873375"/>
          <p14:tracePt t="33362" x="1998663" y="2860675"/>
          <p14:tracePt t="33378" x="2044700" y="2860675"/>
          <p14:tracePt t="33395" x="2097088" y="2854325"/>
          <p14:tracePt t="33412" x="2135188" y="2841625"/>
          <p14:tracePt t="33429" x="2181225" y="2841625"/>
          <p14:tracePt t="33445" x="2201863" y="2835275"/>
          <p14:tracePt t="33462" x="2214563" y="2827338"/>
          <p14:tracePt t="33478" x="2227263" y="2814638"/>
          <p14:tracePt t="33495" x="2246313" y="2795588"/>
          <p14:tracePt t="33512" x="2252663" y="2782888"/>
          <p14:tracePt t="33528" x="2266950" y="2762250"/>
          <p14:tracePt t="33545" x="2279650" y="2743200"/>
          <p14:tracePt t="33562" x="2286000" y="2717800"/>
          <p14:tracePt t="33578" x="2286000" y="2690813"/>
          <p14:tracePt t="33595" x="2286000" y="2659063"/>
          <p14:tracePt t="33612" x="2273300" y="2619375"/>
          <p14:tracePt t="33629" x="2260600" y="2554288"/>
          <p14:tracePt t="33645" x="2233613" y="2514600"/>
          <p14:tracePt t="33662" x="2208213" y="2495550"/>
          <p14:tracePt t="33678" x="2187575" y="2468563"/>
          <p14:tracePt t="33695" x="2162175" y="2449513"/>
          <p14:tracePt t="33712" x="2128838" y="2430463"/>
          <p14:tracePt t="33728" x="2076450" y="2409825"/>
          <p14:tracePt t="33745" x="2017713" y="2384425"/>
          <p14:tracePt t="33762" x="1933575" y="2357438"/>
          <p14:tracePt t="33778" x="1828800" y="2344738"/>
          <p14:tracePt t="33795" x="1711325" y="2325688"/>
          <p14:tracePt t="33812" x="1593850" y="2298700"/>
          <p14:tracePt t="33828" x="1417638" y="2266950"/>
          <p14:tracePt t="33845" x="1346200" y="2252663"/>
          <p14:tracePt t="33862" x="1279525" y="2252663"/>
          <p14:tracePt t="33878" x="1241425" y="2252663"/>
          <p14:tracePt t="33895" x="1227138" y="2246313"/>
          <p14:tracePt t="33912" x="1195388" y="2246313"/>
          <p14:tracePt t="33929" x="1149350" y="2246313"/>
          <p14:tracePt t="33945" x="1096963" y="2260600"/>
          <p14:tracePt t="33962" x="1031875" y="2273300"/>
          <p14:tracePt t="33978" x="939800" y="2298700"/>
          <p14:tracePt t="33995" x="874713" y="2325688"/>
          <p14:tracePt t="34012" x="830263" y="2325688"/>
          <p14:tracePt t="34028" x="784225" y="2344738"/>
          <p14:tracePt t="34045" x="750888" y="2363788"/>
          <p14:tracePt t="34062" x="725488" y="2390775"/>
          <p14:tracePt t="34078" x="685800" y="2436813"/>
          <p14:tracePt t="34095" x="646113" y="2474913"/>
          <p14:tracePt t="34112" x="620713" y="2501900"/>
          <p14:tracePt t="34128" x="601663" y="2527300"/>
          <p14:tracePt t="34145" x="593725" y="2540000"/>
          <p14:tracePt t="34162" x="587375" y="2566988"/>
          <p14:tracePt t="34178" x="587375" y="2592388"/>
          <p14:tracePt t="34195" x="587375" y="2638425"/>
          <p14:tracePt t="34211" x="587375" y="2678113"/>
          <p14:tracePt t="34228" x="608013" y="2724150"/>
          <p14:tracePt t="34245" x="646113" y="2776538"/>
          <p14:tracePt t="34262" x="704850" y="2827338"/>
          <p14:tracePt t="34278" x="790575" y="2879725"/>
          <p14:tracePt t="34295" x="895350" y="2925763"/>
          <p14:tracePt t="34312" x="1006475" y="2938463"/>
          <p14:tracePt t="34328" x="1077913" y="2946400"/>
          <p14:tracePt t="34345" x="1109663" y="2946400"/>
          <p14:tracePt t="34405" x="1103313" y="2946400"/>
          <p14:tracePt t="34837" x="1103313" y="2938463"/>
          <p14:tracePt t="34845" x="1103313" y="2932113"/>
          <p14:tracePt t="34861" x="1103313" y="2913063"/>
          <p14:tracePt t="34870" x="1096963" y="2900363"/>
          <p14:tracePt t="34878" x="1090613" y="2873375"/>
          <p14:tracePt t="34895" x="1084263" y="2847975"/>
          <p14:tracePt t="34911" x="1077913" y="2841625"/>
          <p14:tracePt t="34928" x="1077913" y="2827338"/>
          <p14:tracePt t="34945" x="1077913" y="2808288"/>
          <p14:tracePt t="34961" x="1065213" y="2795588"/>
          <p14:tracePt t="34978" x="1058863" y="2789238"/>
          <p14:tracePt t="35021" x="1058863" y="2782888"/>
          <p14:tracePt t="35037" x="1050925" y="2776538"/>
          <p14:tracePt t="35077" x="1050925" y="2768600"/>
          <p14:tracePt t="35149" x="1058863" y="2762250"/>
          <p14:tracePt t="35157" x="1065213" y="2762250"/>
          <p14:tracePt t="35173" x="1071563" y="2749550"/>
          <p14:tracePt t="35181" x="1077913" y="2749550"/>
          <p14:tracePt t="35805" x="1071563" y="2749550"/>
          <p14:tracePt t="35813" x="1071563" y="2755900"/>
          <p14:tracePt t="35821" x="1065213" y="2755900"/>
          <p14:tracePt t="35845" x="1065213" y="2762250"/>
          <p14:tracePt t="35853" x="1058863" y="2762250"/>
          <p14:tracePt t="35861" x="1058863" y="2768600"/>
          <p14:tracePt t="35863" x="1038225" y="2776538"/>
          <p14:tracePt t="35878" x="1019175" y="2789238"/>
          <p14:tracePt t="35894" x="1006475" y="2795588"/>
          <p14:tracePt t="35911" x="998538" y="2801938"/>
          <p14:tracePt t="36077" x="998538" y="2795588"/>
          <p14:tracePt t="36085" x="1006475" y="2789238"/>
          <p14:tracePt t="36093" x="1012825" y="2789238"/>
          <p14:tracePt t="36094" x="1019175" y="2776538"/>
          <p14:tracePt t="36111" x="1038225" y="2768600"/>
          <p14:tracePt t="36127" x="1058863" y="2762250"/>
          <p14:tracePt t="36144" x="1090613" y="2755900"/>
          <p14:tracePt t="36161" x="1123950" y="2755900"/>
          <p14:tracePt t="36177" x="1176338" y="2755900"/>
          <p14:tracePt t="36194" x="1241425" y="2755900"/>
          <p14:tracePt t="36211" x="1293813" y="2755900"/>
          <p14:tracePt t="36227" x="1312863" y="2755900"/>
          <p14:tracePt t="36461" x="1306513" y="2755900"/>
          <p14:tracePt t="36472" x="1300163" y="2762250"/>
          <p14:tracePt t="36477" x="1293813" y="2768600"/>
          <p14:tracePt t="36485" x="1279525" y="2789238"/>
          <p14:tracePt t="36494" x="1254125" y="2801938"/>
          <p14:tracePt t="36511" x="1235075" y="2820988"/>
          <p14:tracePt t="36527" x="1214438" y="2841625"/>
          <p14:tracePt t="36544" x="1189038" y="2860675"/>
          <p14:tracePt t="36561" x="1162050" y="2873375"/>
          <p14:tracePt t="36577" x="1149350" y="2887663"/>
          <p14:tracePt t="36594" x="1123950" y="2900363"/>
          <p14:tracePt t="36611" x="1117600" y="2906713"/>
          <p14:tracePt t="36627" x="1109663" y="2906713"/>
          <p14:tracePt t="36805" x="1109663" y="2900363"/>
          <p14:tracePt t="36813" x="1117600" y="2894013"/>
          <p14:tracePt t="36820" x="1123950" y="2887663"/>
          <p14:tracePt t="36828" x="1130300" y="2887663"/>
          <p14:tracePt t="36837" x="1136650" y="2879725"/>
          <p14:tracePt t="36853" x="1149350" y="2873375"/>
          <p14:tracePt t="36861" x="1149350" y="2867025"/>
          <p14:tracePt t="36877" x="1155700" y="2867025"/>
          <p14:tracePt t="36925" x="1162050" y="2867025"/>
          <p14:tracePt t="36939" x="1168400" y="2860675"/>
          <p14:tracePt t="36941" x="1182688" y="2860675"/>
          <p14:tracePt t="36949" x="1214438" y="2860675"/>
          <p14:tracePt t="36961" x="1260475" y="2860675"/>
          <p14:tracePt t="36977" x="1293813" y="2867025"/>
          <p14:tracePt t="36994" x="1312863" y="2867025"/>
          <p14:tracePt t="37637" x="1331913" y="2867025"/>
          <p14:tracePt t="37644" x="1358900" y="2867025"/>
          <p14:tracePt t="37645" x="1384300" y="2867025"/>
          <p14:tracePt t="37660" x="1516063" y="2867025"/>
          <p14:tracePt t="37677" x="1612900" y="2867025"/>
          <p14:tracePt t="37693" x="1751013" y="2867025"/>
          <p14:tracePt t="37710" x="1887538" y="2867025"/>
          <p14:tracePt t="37727" x="2017713" y="2867025"/>
          <p14:tracePt t="37744" x="2116138" y="2873375"/>
          <p14:tracePt t="37760" x="2214563" y="2873375"/>
          <p14:tracePt t="37777" x="2311400" y="2873375"/>
          <p14:tracePt t="37793" x="2397125" y="2873375"/>
          <p14:tracePt t="37810" x="2481263" y="2873375"/>
          <p14:tracePt t="37827" x="2554288" y="2873375"/>
          <p14:tracePt t="37843" x="2598738" y="2873375"/>
          <p14:tracePt t="37860" x="2613025" y="2867025"/>
          <p14:tracePt t="37981" x="2625725" y="2867025"/>
          <p14:tracePt t="37988" x="2644775" y="2873375"/>
          <p14:tracePt t="37996" x="2665413" y="2887663"/>
          <p14:tracePt t="38004" x="2709863" y="2894013"/>
          <p14:tracePt t="38010" x="2808288" y="2925763"/>
          <p14:tracePt t="38027" x="2946400" y="2952750"/>
          <p14:tracePt t="38044" x="3082925" y="2971800"/>
          <p14:tracePt t="38060" x="3284538" y="2978150"/>
          <p14:tracePt t="38077" x="3395663" y="2978150"/>
          <p14:tracePt t="38093" x="3494088" y="2978150"/>
          <p14:tracePt t="38110" x="3592513" y="2959100"/>
          <p14:tracePt t="38127" x="3690938" y="2932113"/>
          <p14:tracePt t="38143" x="3768725" y="2913063"/>
          <p14:tracePt t="38160" x="3827463" y="2887663"/>
          <p14:tracePt t="38177" x="3867150" y="2847975"/>
          <p14:tracePt t="38193" x="3892550" y="2801938"/>
          <p14:tracePt t="38210" x="3898900" y="2768600"/>
          <p14:tracePt t="38227" x="3905250" y="2730500"/>
          <p14:tracePt t="38243" x="3898900" y="2697163"/>
          <p14:tracePt t="38260" x="3892550" y="2625725"/>
          <p14:tracePt t="38277" x="3879850" y="2579688"/>
          <p14:tracePt t="38293" x="3873500" y="2547938"/>
          <p14:tracePt t="38310" x="3852863" y="2489200"/>
          <p14:tracePt t="38327" x="3827463" y="2449513"/>
          <p14:tracePt t="38343" x="3802063" y="2397125"/>
          <p14:tracePt t="38360" x="3768725" y="2363788"/>
          <p14:tracePt t="38377" x="3749675" y="2325688"/>
          <p14:tracePt t="38393" x="3716338" y="2292350"/>
          <p14:tracePt t="38410" x="3676650" y="2273300"/>
          <p14:tracePt t="38426" x="3632200" y="2246313"/>
          <p14:tracePt t="38443" x="3559175" y="2227263"/>
          <p14:tracePt t="38460" x="3422650" y="2220913"/>
          <p14:tracePt t="38477" x="3317875" y="2214563"/>
          <p14:tracePt t="38493" x="3225800" y="2214563"/>
          <p14:tracePt t="38510" x="3148013" y="2214563"/>
          <p14:tracePt t="38526" x="3082925" y="2220913"/>
          <p14:tracePt t="38543" x="3017838" y="2233613"/>
          <p14:tracePt t="38560" x="2965450" y="2260600"/>
          <p14:tracePt t="38577" x="2913063" y="2286000"/>
          <p14:tracePt t="38593" x="2873375" y="2298700"/>
          <p14:tracePt t="38610" x="2841625" y="2319338"/>
          <p14:tracePt t="38626" x="2789238" y="2344738"/>
          <p14:tracePt t="38643" x="2749550" y="2363788"/>
          <p14:tracePt t="38660" x="2665413" y="2430463"/>
          <p14:tracePt t="38677" x="2613025" y="2474913"/>
          <p14:tracePt t="38693" x="2554288" y="2533650"/>
          <p14:tracePt t="38710" x="2508250" y="2579688"/>
          <p14:tracePt t="38727" x="2468563" y="2625725"/>
          <p14:tracePt t="38743" x="2449513" y="2651125"/>
          <p14:tracePt t="38760" x="2436813" y="2690813"/>
          <p14:tracePt t="38777" x="2436813" y="2730500"/>
          <p14:tracePt t="38793" x="2436813" y="2789238"/>
          <p14:tracePt t="38810" x="2436813" y="2841625"/>
          <p14:tracePt t="38826" x="2436813" y="2873375"/>
          <p14:tracePt t="38843" x="2443163" y="2900363"/>
          <p14:tracePt t="38860" x="2489200" y="2952750"/>
          <p14:tracePt t="38877" x="2540000" y="2990850"/>
          <p14:tracePt t="38893" x="2606675" y="2997200"/>
          <p14:tracePt t="38910" x="2690813" y="3005138"/>
          <p14:tracePt t="38926" x="2776538" y="3005138"/>
          <p14:tracePt t="38943" x="2854325" y="3005138"/>
          <p14:tracePt t="38960" x="2932113" y="2990850"/>
          <p14:tracePt t="38976" x="2971800" y="2984500"/>
          <p14:tracePt t="38993" x="2984500" y="2978150"/>
          <p14:tracePt t="39988" x="2997200" y="2978150"/>
          <p14:tracePt t="39996" x="3017838" y="2978150"/>
          <p14:tracePt t="40009" x="3030538" y="2978150"/>
          <p14:tracePt t="40012" x="3063875" y="2978150"/>
          <p14:tracePt t="40026" x="3108325" y="2978150"/>
          <p14:tracePt t="40043" x="3167063" y="2978150"/>
          <p14:tracePt t="40059" x="3219450" y="2978150"/>
          <p14:tracePt t="40076" x="3298825" y="2978150"/>
          <p14:tracePt t="40093" x="3351213" y="2978150"/>
          <p14:tracePt t="40109" x="3403600" y="2978150"/>
          <p14:tracePt t="40126" x="3462338" y="2978150"/>
          <p14:tracePt t="40142" x="3533775" y="2978150"/>
          <p14:tracePt t="40159" x="3573463" y="2971800"/>
          <p14:tracePt t="40176" x="3605213" y="2959100"/>
          <p14:tracePt t="40193" x="3598863" y="2959100"/>
          <p14:tracePt t="40492" x="3592513" y="2952750"/>
          <p14:tracePt t="40524" x="3605213" y="2952750"/>
          <p14:tracePt t="40532" x="3617913" y="2952750"/>
          <p14:tracePt t="40540" x="3644900" y="2959100"/>
          <p14:tracePt t="40548" x="3676650" y="2959100"/>
          <p14:tracePt t="40559" x="3741738" y="2952750"/>
          <p14:tracePt t="40576" x="3833813" y="2952750"/>
          <p14:tracePt t="40592" x="3905250" y="2938463"/>
          <p14:tracePt t="40609" x="3984625" y="2932113"/>
          <p14:tracePt t="40626" x="4095750" y="2925763"/>
          <p14:tracePt t="40642" x="4198938" y="2913063"/>
          <p14:tracePt t="40659" x="4303713" y="2894013"/>
          <p14:tracePt t="40676" x="4460875" y="2867025"/>
          <p14:tracePt t="40692" x="4525963" y="2847975"/>
          <p14:tracePt t="40709" x="4546600" y="2835275"/>
          <p14:tracePt t="40726" x="4546600" y="2827338"/>
          <p14:tracePt t="40742" x="4546600" y="2820988"/>
          <p14:tracePt t="40876" x="4552950" y="2820988"/>
          <p14:tracePt t="40884" x="4552950" y="2814638"/>
          <p14:tracePt t="40892" x="4552950" y="2808288"/>
          <p14:tracePt t="40900" x="4572000" y="2801938"/>
          <p14:tracePt t="40912" x="4597400" y="2782888"/>
          <p14:tracePt t="40925" x="4611688" y="2768600"/>
          <p14:tracePt t="40942" x="4618038" y="2762250"/>
          <p14:tracePt t="41044" x="4624388" y="2768600"/>
          <p14:tracePt t="41052" x="4637088" y="2768600"/>
          <p14:tracePt t="41060" x="4656138" y="2768600"/>
          <p14:tracePt t="41068" x="4695825" y="2776538"/>
          <p14:tracePt t="41077" x="4735513" y="2776538"/>
          <p14:tracePt t="41077" x="4767263" y="2776538"/>
          <p14:tracePt t="41092" x="4846638" y="2776538"/>
          <p14:tracePt t="41109" x="4918075" y="2776538"/>
          <p14:tracePt t="41125" x="4983163" y="2776538"/>
          <p14:tracePt t="41142" x="5041900" y="2776538"/>
          <p14:tracePt t="41159" x="5106988" y="2768600"/>
          <p14:tracePt t="41175" x="5180013" y="2755900"/>
          <p14:tracePt t="41192" x="5264150" y="2736850"/>
          <p14:tracePt t="41209" x="5335588" y="2717800"/>
          <p14:tracePt t="41225" x="5402263" y="2703513"/>
          <p14:tracePt t="41242" x="5461000" y="2690813"/>
          <p14:tracePt t="41259" x="5511800" y="2678113"/>
          <p14:tracePt t="41275" x="5551488" y="2659063"/>
          <p14:tracePt t="41292" x="5591175" y="2638425"/>
          <p14:tracePt t="41309" x="5616575" y="2625725"/>
          <p14:tracePt t="41325" x="5637213" y="2606675"/>
          <p14:tracePt t="41342" x="5662613" y="2586038"/>
          <p14:tracePt t="41359" x="5681663" y="2573338"/>
          <p14:tracePt t="41375" x="5708650" y="2554288"/>
          <p14:tracePt t="41392" x="5721350" y="2540000"/>
          <p14:tracePt t="41409" x="5748338" y="2514600"/>
          <p14:tracePt t="41425" x="5761038" y="2495550"/>
          <p14:tracePt t="41442" x="5773738" y="2489200"/>
          <p14:tracePt t="41459" x="5780088" y="2474913"/>
          <p14:tracePt t="41475" x="5780088" y="2462213"/>
          <p14:tracePt t="41492" x="5786438" y="2443163"/>
          <p14:tracePt t="41509" x="5786438" y="2422525"/>
          <p14:tracePt t="41525" x="5780088" y="2416175"/>
          <p14:tracePt t="41542" x="5773738" y="2403475"/>
          <p14:tracePt t="41559" x="5767388" y="2397125"/>
          <p14:tracePt t="41575" x="5734050" y="2384425"/>
          <p14:tracePt t="41592" x="5695950" y="2370138"/>
          <p14:tracePt t="41609" x="5616575" y="2357438"/>
          <p14:tracePt t="41625" x="5557838" y="2357438"/>
          <p14:tracePt t="41642" x="5486400" y="2357438"/>
          <p14:tracePt t="41659" x="5414963" y="2357438"/>
          <p14:tracePt t="41675" x="5356225" y="2357438"/>
          <p14:tracePt t="41692" x="5257800" y="2357438"/>
          <p14:tracePt t="41709" x="5192713" y="2357438"/>
          <p14:tracePt t="41725" x="5146675" y="2357438"/>
          <p14:tracePt t="41742" x="5100638" y="2357438"/>
          <p14:tracePt t="41758" x="5062538" y="2357438"/>
          <p14:tracePt t="41776" x="5029200" y="2357438"/>
          <p14:tracePt t="41792" x="4995863" y="2357438"/>
          <p14:tracePt t="41809" x="4957763" y="2357438"/>
          <p14:tracePt t="41825" x="4905375" y="2363788"/>
          <p14:tracePt t="41842" x="4865688" y="2378075"/>
          <p14:tracePt t="41858" x="4826000" y="2378075"/>
          <p14:tracePt t="41875" x="4794250" y="2384425"/>
          <p14:tracePt t="41893" x="4741863" y="2397125"/>
          <p14:tracePt t="41910" x="4708525" y="2397125"/>
          <p14:tracePt t="41926" x="4683125" y="2403475"/>
          <p14:tracePt t="41943" x="4656138" y="2416175"/>
          <p14:tracePt t="41959" x="4649788" y="2422525"/>
          <p14:tracePt t="41976" x="4618038" y="2436813"/>
          <p14:tracePt t="41993" x="4591050" y="2449513"/>
          <p14:tracePt t="42009" x="4565650" y="2468563"/>
          <p14:tracePt t="42026" x="4538663" y="2474913"/>
          <p14:tracePt t="42043" x="4532313" y="2495550"/>
          <p14:tracePt t="42059" x="4519613" y="2508250"/>
          <p14:tracePt t="42076" x="4506913" y="2520950"/>
          <p14:tracePt t="42093" x="4500563" y="2527300"/>
          <p14:tracePt t="42109" x="4494213" y="2540000"/>
          <p14:tracePt t="42126" x="4494213" y="2560638"/>
          <p14:tracePt t="42143" x="4494213" y="2579688"/>
          <p14:tracePt t="42159" x="4494213" y="2598738"/>
          <p14:tracePt t="42176" x="4494213" y="2613025"/>
          <p14:tracePt t="42193" x="4500563" y="2625725"/>
          <p14:tracePt t="42209" x="4513263" y="2632075"/>
          <p14:tracePt t="42226" x="4525963" y="2644775"/>
          <p14:tracePt t="42243" x="4532313" y="2665413"/>
          <p14:tracePt t="42259" x="4559300" y="2671763"/>
          <p14:tracePt t="42276" x="4572000" y="2684463"/>
          <p14:tracePt t="42293" x="4597400" y="2690813"/>
          <p14:tracePt t="42310" x="4605338" y="2690813"/>
          <p14:tracePt t="42413" x="4611688" y="2690813"/>
          <p14:tracePt t="44133" x="4618038" y="2690813"/>
          <p14:tracePt t="44141" x="4649788" y="2690813"/>
          <p14:tracePt t="44149" x="4695825" y="2690813"/>
          <p14:tracePt t="44149" x="4748213" y="2690813"/>
          <p14:tracePt t="44159" x="4865688" y="2690813"/>
          <p14:tracePt t="44180" x="5016500" y="2690813"/>
          <p14:tracePt t="44192" x="5186363" y="2690813"/>
          <p14:tracePt t="44209" x="5349875" y="2678113"/>
          <p14:tracePt t="44225" x="5505450" y="2678113"/>
          <p14:tracePt t="44242" x="5643563" y="2678113"/>
          <p14:tracePt t="44259" x="5754688" y="2678113"/>
          <p14:tracePt t="44275" x="5872163" y="2678113"/>
          <p14:tracePt t="44292" x="5989638" y="2678113"/>
          <p14:tracePt t="44309" x="6138863" y="2665413"/>
          <p14:tracePt t="44325" x="6218238" y="2665413"/>
          <p14:tracePt t="44342" x="6276975" y="2665413"/>
          <p14:tracePt t="44358" x="6302375" y="2659063"/>
          <p14:tracePt t="44375" x="6316663" y="2659063"/>
          <p14:tracePt t="44629" x="6308725" y="2659063"/>
          <p14:tracePt t="44637" x="6308725" y="2651125"/>
          <p14:tracePt t="44653" x="6296025" y="2651125"/>
          <p14:tracePt t="44661" x="6276975" y="2651125"/>
          <p14:tracePt t="44669" x="6256338" y="2651125"/>
          <p14:tracePt t="44675" x="6165850" y="2671763"/>
          <p14:tracePt t="44692" x="6054725" y="2678113"/>
          <p14:tracePt t="44708" x="5792788" y="2690813"/>
          <p14:tracePt t="44725" x="5610225" y="2709863"/>
          <p14:tracePt t="44742" x="5461000" y="2724150"/>
          <p14:tracePt t="44758" x="5341938" y="2730500"/>
          <p14:tracePt t="44775" x="5251450" y="2730500"/>
          <p14:tracePt t="44792" x="5159375" y="2730500"/>
          <p14:tracePt t="44808" x="5100638" y="2730500"/>
          <p14:tracePt t="44825" x="5062538" y="2730500"/>
          <p14:tracePt t="44842" x="5054600" y="2736850"/>
          <p14:tracePt t="46725" x="5062538" y="2736850"/>
          <p14:tracePt t="46734" x="5075238" y="2743200"/>
          <p14:tracePt t="46741" x="5087938" y="2743200"/>
          <p14:tracePt t="46749" x="5121275" y="2755900"/>
          <p14:tracePt t="46758" x="5180013" y="2762250"/>
          <p14:tracePt t="46775" x="5224463" y="2762250"/>
          <p14:tracePt t="46791" x="5245100" y="2762250"/>
          <p14:tracePt t="46808" x="5257800" y="2762250"/>
          <p14:tracePt t="46845" x="5270500" y="2762250"/>
          <p14:tracePt t="46852" x="5283200" y="2755900"/>
          <p14:tracePt t="46858" x="5329238" y="2755900"/>
          <p14:tracePt t="46874" x="5394325" y="2749550"/>
          <p14:tracePt t="46891" x="5461000" y="2736850"/>
          <p14:tracePt t="46907" x="5532438" y="2730500"/>
          <p14:tracePt t="46924" x="5570538" y="2724150"/>
          <p14:tracePt t="46941" x="5616575" y="2703513"/>
          <p14:tracePt t="46957" x="5630863" y="2703513"/>
          <p14:tracePt t="46974" x="5656263" y="2690813"/>
          <p14:tracePt t="46991" x="5668963" y="2684463"/>
          <p14:tracePt t="47007" x="5689600" y="2665413"/>
          <p14:tracePt t="47024" x="5702300" y="2644775"/>
          <p14:tracePt t="47041" x="5721350" y="2625725"/>
          <p14:tracePt t="47057" x="5727700" y="2606675"/>
          <p14:tracePt t="47074" x="5740400" y="2586038"/>
          <p14:tracePt t="47091" x="5748338" y="2573338"/>
          <p14:tracePt t="47107" x="5748338" y="2547938"/>
          <p14:tracePt t="47125" x="5734050" y="2527300"/>
          <p14:tracePt t="47141" x="5715000" y="2508250"/>
          <p14:tracePt t="47158" x="5695950" y="2481263"/>
          <p14:tracePt t="47175" x="5668963" y="2462213"/>
          <p14:tracePt t="47192" x="5637213" y="2443163"/>
          <p14:tracePt t="47208" x="5584825" y="2409825"/>
          <p14:tracePt t="47224" x="5511800" y="2370138"/>
          <p14:tracePt t="47241" x="5440363" y="2357438"/>
          <p14:tracePt t="47257" x="5341938" y="2351088"/>
          <p14:tracePt t="47274" x="5245100" y="2351088"/>
          <p14:tracePt t="47291" x="5173663" y="2344738"/>
          <p14:tracePt t="47308" x="5087938" y="2344738"/>
          <p14:tracePt t="47324" x="5016500" y="2344738"/>
          <p14:tracePt t="47341" x="4930775" y="2344738"/>
          <p14:tracePt t="47358" x="4884738" y="2351088"/>
          <p14:tracePt t="47374" x="4840288" y="2357438"/>
          <p14:tracePt t="47391" x="4767263" y="2363788"/>
          <p14:tracePt t="47407" x="4708525" y="2363788"/>
          <p14:tracePt t="47424" x="4656138" y="2370138"/>
          <p14:tracePt t="47441" x="4618038" y="2370138"/>
          <p14:tracePt t="47457" x="4584700" y="2384425"/>
          <p14:tracePt t="47474" x="4552950" y="2397125"/>
          <p14:tracePt t="47491" x="4519613" y="2409825"/>
          <p14:tracePt t="47507" x="4494213" y="2416175"/>
          <p14:tracePt t="47524" x="4460875" y="2436813"/>
          <p14:tracePt t="47541" x="4395788" y="2481263"/>
          <p14:tracePt t="47557" x="4376738" y="2508250"/>
          <p14:tracePt t="47574" x="4356100" y="2527300"/>
          <p14:tracePt t="47591" x="4349750" y="2540000"/>
          <p14:tracePt t="47607" x="4343400" y="2560638"/>
          <p14:tracePt t="47624" x="4343400" y="2592388"/>
          <p14:tracePt t="47641" x="4343400" y="2625725"/>
          <p14:tracePt t="47657" x="4349750" y="2659063"/>
          <p14:tracePt t="47674" x="4356100" y="2684463"/>
          <p14:tracePt t="47691" x="4368800" y="2709863"/>
          <p14:tracePt t="47707" x="4402138" y="2736850"/>
          <p14:tracePt t="47724" x="4427538" y="2776538"/>
          <p14:tracePt t="47740" x="4494213" y="2814638"/>
          <p14:tracePt t="47757" x="4552950" y="2847975"/>
          <p14:tracePt t="47774" x="4630738" y="2860675"/>
          <p14:tracePt t="47790" x="4741863" y="2887663"/>
          <p14:tracePt t="47807" x="4865688" y="2887663"/>
          <p14:tracePt t="47824" x="4957763" y="2887663"/>
          <p14:tracePt t="47840" x="5016500" y="2887663"/>
          <p14:tracePt t="47857" x="5035550" y="2887663"/>
          <p14:tracePt t="47874" x="5041900" y="2887663"/>
          <p14:tracePt t="47890" x="5041900" y="2879725"/>
          <p14:tracePt t="48893" x="5054600" y="2873375"/>
          <p14:tracePt t="48903" x="5068888" y="2873375"/>
          <p14:tracePt t="48909" x="5075238" y="2873375"/>
          <p14:tracePt t="48923" x="5087938" y="2873375"/>
          <p14:tracePt t="48925" x="5106988" y="2873375"/>
          <p14:tracePt t="48940" x="5127625" y="2873375"/>
          <p14:tracePt t="48957" x="5146675" y="2873375"/>
          <p14:tracePt t="48973" x="5159375" y="2873375"/>
          <p14:tracePt t="48990" x="5180013" y="2873375"/>
          <p14:tracePt t="49007" x="5205413" y="2873375"/>
          <p14:tracePt t="49023" x="5238750" y="2873375"/>
          <p14:tracePt t="49040" x="5251450" y="2887663"/>
          <p14:tracePt t="49057" x="5276850" y="2887663"/>
          <p14:tracePt t="49073" x="5291138" y="2900363"/>
          <p14:tracePt t="49090" x="5303838" y="2906713"/>
          <p14:tracePt t="49107" x="5316538" y="2913063"/>
          <p14:tracePt t="49123" x="5322888" y="2913063"/>
          <p14:tracePt t="49140" x="5303838" y="2894013"/>
          <p14:tracePt t="49157" x="5270500" y="2879725"/>
          <p14:tracePt t="49173" x="5245100" y="2860675"/>
          <p14:tracePt t="49509" x="5238750" y="2860675"/>
          <p14:tracePt t="49517" x="5224463" y="2860675"/>
          <p14:tracePt t="49525" x="5218113" y="2860675"/>
          <p14:tracePt t="49526" x="5211763" y="2860675"/>
          <p14:tracePt t="49540" x="5211763" y="2847975"/>
          <p14:tracePt t="49556" x="5192713" y="2847975"/>
          <p14:tracePt t="49573" x="5153025" y="2835275"/>
          <p14:tracePt t="49590" x="5127625" y="2808288"/>
          <p14:tracePt t="49606" x="5035550" y="2782888"/>
          <p14:tracePt t="49623" x="4976813" y="2782888"/>
          <p14:tracePt t="49640" x="4945063" y="2782888"/>
          <p14:tracePt t="49656" x="4937125" y="2782888"/>
          <p14:tracePt t="49701" x="4937125" y="2776538"/>
          <p14:tracePt t="49709" x="4937125" y="2768600"/>
          <p14:tracePt t="49717" x="4937125" y="2762250"/>
          <p14:tracePt t="49724" x="4937125" y="2755900"/>
          <p14:tracePt t="49740" x="4951413" y="2736850"/>
          <p14:tracePt t="49756" x="4995863" y="2703513"/>
          <p14:tracePt t="49773" x="5054600" y="2690813"/>
          <p14:tracePt t="49790" x="5133975" y="2684463"/>
          <p14:tracePt t="49806" x="5211763" y="2684463"/>
          <p14:tracePt t="49823" x="5303838" y="2684463"/>
          <p14:tracePt t="49840" x="5368925" y="2684463"/>
          <p14:tracePt t="49856" x="5408613" y="2684463"/>
          <p14:tracePt t="49873" x="5414963" y="2690813"/>
          <p14:tracePt t="49890" x="5414963" y="2697163"/>
          <p14:tracePt t="49907" x="5414963" y="2717800"/>
          <p14:tracePt t="49923" x="5408613" y="2730500"/>
          <p14:tracePt t="49940" x="5394325" y="2749550"/>
          <p14:tracePt t="49956" x="5362575" y="2776538"/>
          <p14:tracePt t="49973" x="5316538" y="2795588"/>
          <p14:tracePt t="49990" x="5251450" y="2827338"/>
          <p14:tracePt t="50006" x="5192713" y="2835275"/>
          <p14:tracePt t="50023" x="5113338" y="2867025"/>
          <p14:tracePt t="50040" x="5048250" y="2887663"/>
          <p14:tracePt t="50056" x="4957763" y="2906713"/>
          <p14:tracePt t="50073" x="4884738" y="2906713"/>
          <p14:tracePt t="50090" x="4813300" y="2906713"/>
          <p14:tracePt t="50106" x="4767263" y="2906713"/>
          <p14:tracePt t="50123" x="4729163" y="2906713"/>
          <p14:tracePt t="50140" x="4689475" y="2906713"/>
          <p14:tracePt t="50156" x="4630738" y="2906713"/>
          <p14:tracePt t="50173" x="4578350" y="2894013"/>
          <p14:tracePt t="50190" x="4538663" y="2879725"/>
          <p14:tracePt t="50206" x="4513263" y="2873375"/>
          <p14:tracePt t="50223" x="4500563" y="2867025"/>
          <p14:tracePt t="50240" x="4479925" y="2867025"/>
          <p14:tracePt t="50256" x="4467225" y="2854325"/>
          <p14:tracePt t="50273" x="4448175" y="2841625"/>
          <p14:tracePt t="50290" x="4448175" y="2827338"/>
          <p14:tracePt t="50333" x="4448175" y="2820988"/>
          <p14:tracePt t="50341" x="4448175" y="2814638"/>
          <p14:tracePt t="50365" x="4448175" y="2808288"/>
          <p14:tracePt t="50373" x="4448175" y="2801938"/>
          <p14:tracePt t="50741" x="4448175" y="2795588"/>
          <p14:tracePt t="50757" x="4454525" y="2782888"/>
          <p14:tracePt t="50765" x="4460875" y="2782888"/>
          <p14:tracePt t="50773" x="4467225" y="2768600"/>
          <p14:tracePt t="50780" x="4487863" y="2755900"/>
          <p14:tracePt t="50789" x="4506913" y="2743200"/>
          <p14:tracePt t="50806" x="4525963" y="2736850"/>
          <p14:tracePt t="50823" x="4559300" y="2736850"/>
          <p14:tracePt t="50839" x="4611688" y="2736850"/>
          <p14:tracePt t="50856" x="4683125" y="2736850"/>
          <p14:tracePt t="50873" x="4748213" y="2736850"/>
          <p14:tracePt t="50889" x="4800600" y="2743200"/>
          <p14:tracePt t="50906" x="4813300" y="2743200"/>
          <p14:tracePt t="50923" x="4813300" y="2749550"/>
          <p14:tracePt t="51093" x="4806950" y="2749550"/>
          <p14:tracePt t="51109" x="4800600" y="2749550"/>
          <p14:tracePt t="51110" x="4787900" y="2749550"/>
          <p14:tracePt t="51123" x="4775200" y="2749550"/>
          <p14:tracePt t="51139" x="4748213" y="2762250"/>
          <p14:tracePt t="51157" x="4702175" y="2768600"/>
          <p14:tracePt t="51173" x="4676775" y="2776538"/>
          <p14:tracePt t="51189" x="4643438" y="2776538"/>
          <p14:tracePt t="51206" x="4624388" y="2782888"/>
          <p14:tracePt t="51222" x="4591050" y="2789238"/>
          <p14:tracePt t="51239" x="4578350" y="2795588"/>
          <p14:tracePt t="51256" x="4565650" y="2801938"/>
          <p14:tracePt t="51293" x="4565650" y="2808288"/>
          <p14:tracePt t="51365" x="4572000" y="2801938"/>
          <p14:tracePt t="51373" x="4578350" y="2795588"/>
          <p14:tracePt t="51374" x="4611688" y="2789238"/>
          <p14:tracePt t="51389" x="4683125" y="2789238"/>
          <p14:tracePt t="51406" x="4775200" y="2789238"/>
          <p14:tracePt t="51423" x="4852988" y="2789238"/>
          <p14:tracePt t="51439" x="4892675" y="2789238"/>
          <p14:tracePt t="51456" x="4899025" y="2789238"/>
          <p14:tracePt t="51501" x="4884738" y="2789238"/>
          <p14:tracePt t="51509" x="4878388" y="2789238"/>
          <p14:tracePt t="51517" x="4865688" y="2789238"/>
          <p14:tracePt t="51523" x="4840288" y="2789238"/>
          <p14:tracePt t="51539" x="4794250" y="2789238"/>
          <p14:tracePt t="51556" x="4722813" y="2789238"/>
          <p14:tracePt t="51572" x="4643438" y="2789238"/>
          <p14:tracePt t="51589" x="4630738" y="2789238"/>
          <p14:tracePt t="51661" x="4637088" y="2789238"/>
          <p14:tracePt t="51669" x="4656138" y="2789238"/>
          <p14:tracePt t="51673" x="4708525" y="2789238"/>
          <p14:tracePt t="51689" x="4806950" y="2789238"/>
          <p14:tracePt t="51706" x="4945063" y="2795588"/>
          <p14:tracePt t="51722" x="5068888" y="2795588"/>
          <p14:tracePt t="51739" x="5186363" y="2801938"/>
          <p14:tracePt t="51756" x="5264150" y="2801938"/>
          <p14:tracePt t="51772" x="5283200" y="2801938"/>
          <p14:tracePt t="51981" x="5291138" y="2801938"/>
          <p14:tracePt t="51990" x="5303838" y="2808288"/>
          <p14:tracePt t="51997" x="5335588" y="2835275"/>
          <p14:tracePt t="52006" x="5414963" y="2835275"/>
          <p14:tracePt t="52022" x="5473700" y="2835275"/>
          <p14:tracePt t="52039" x="5499100" y="2835275"/>
          <p14:tracePt t="52055" x="5511800" y="2835275"/>
          <p14:tracePt t="52269" x="5511800" y="2841625"/>
          <p14:tracePt t="52277" x="5519738" y="2847975"/>
          <p14:tracePt t="52291" x="5519738" y="2854325"/>
          <p14:tracePt t="52349" x="5519738" y="2847975"/>
          <p14:tracePt t="52381" x="5526088" y="2841625"/>
          <p14:tracePt t="52389" x="5532438" y="2841625"/>
          <p14:tracePt t="52397" x="5538788" y="2841625"/>
          <p14:tracePt t="52405" x="5551488" y="2841625"/>
          <p14:tracePt t="52422" x="5557838" y="2841625"/>
          <p14:tracePt t="52439" x="5570538" y="2827338"/>
          <p14:tracePt t="52455" x="5591175" y="2820988"/>
          <p14:tracePt t="52472" x="5610225" y="2814638"/>
          <p14:tracePt t="52489" x="5643563" y="2808288"/>
          <p14:tracePt t="52506" x="5668963" y="2808288"/>
          <p14:tracePt t="52522" x="5702300" y="2808288"/>
          <p14:tracePt t="52539" x="5734050" y="2808288"/>
          <p14:tracePt t="52555" x="5761038" y="2808288"/>
          <p14:tracePt t="52572" x="5780088" y="2801938"/>
          <p14:tracePt t="52589" x="5792788" y="2795588"/>
          <p14:tracePt t="52605" x="5813425" y="2789238"/>
          <p14:tracePt t="52622" x="5819775" y="2789238"/>
          <p14:tracePt t="52639" x="5819775" y="2782888"/>
          <p14:tracePt t="52837" x="5826125" y="2782888"/>
          <p14:tracePt t="52845" x="5845175" y="2782888"/>
          <p14:tracePt t="52853" x="5872163" y="2782888"/>
          <p14:tracePt t="52872" x="5937250" y="2782888"/>
          <p14:tracePt t="52872" x="6035675" y="2782888"/>
          <p14:tracePt t="52888" x="6119813" y="2782888"/>
          <p14:tracePt t="52905" x="6184900" y="2782888"/>
          <p14:tracePt t="52922" x="6237288" y="2782888"/>
          <p14:tracePt t="52939" x="6276975" y="2782888"/>
          <p14:tracePt t="52955" x="6335713" y="2782888"/>
          <p14:tracePt t="52972" x="6407150" y="2782888"/>
          <p14:tracePt t="52988" x="6511925" y="2782888"/>
          <p14:tracePt t="53005" x="6604000" y="2776538"/>
          <p14:tracePt t="53022" x="6688138" y="2776538"/>
          <p14:tracePt t="53038" x="6780213" y="2768600"/>
          <p14:tracePt t="53055" x="6877050" y="2768600"/>
          <p14:tracePt t="53072" x="6956425" y="2768600"/>
          <p14:tracePt t="53088" x="7040563" y="2768600"/>
          <p14:tracePt t="53105" x="7132638" y="2768600"/>
          <p14:tracePt t="53122" x="7231063" y="2768600"/>
          <p14:tracePt t="53138" x="7315200" y="2768600"/>
          <p14:tracePt t="53155" x="7386638" y="2768600"/>
          <p14:tracePt t="53172" x="7459663" y="2762250"/>
          <p14:tracePt t="53188" x="7504113" y="2762250"/>
          <p14:tracePt t="53205" x="7518400" y="2755900"/>
          <p14:tracePt t="53222" x="7524750" y="2755900"/>
          <p14:tracePt t="53349" x="7518400" y="2755900"/>
          <p14:tracePt t="53354" x="7510463" y="2755900"/>
          <p14:tracePt t="53372" x="7497763" y="2755900"/>
          <p14:tracePt t="53372" x="7432675" y="2755900"/>
          <p14:tracePt t="53388" x="7256463" y="2762250"/>
          <p14:tracePt t="53405" x="7086600" y="2762250"/>
          <p14:tracePt t="53422" x="6923088" y="2762250"/>
          <p14:tracePt t="53438" x="6746875" y="2762250"/>
          <p14:tracePt t="53455" x="6610350" y="2762250"/>
          <p14:tracePt t="53472" x="6505575" y="2762250"/>
          <p14:tracePt t="53488" x="6440488" y="2762250"/>
          <p14:tracePt t="53505" x="6426200" y="2762250"/>
          <p14:tracePt t="53597" x="6434138" y="2762250"/>
          <p14:tracePt t="53605" x="6459538" y="2762250"/>
          <p14:tracePt t="53613" x="6557963" y="2749550"/>
          <p14:tracePt t="53622" x="6707188" y="2749550"/>
          <p14:tracePt t="53638" x="6904038" y="2749550"/>
          <p14:tracePt t="53655" x="7073900" y="2755900"/>
          <p14:tracePt t="53672" x="7197725" y="2755900"/>
          <p14:tracePt t="53688" x="7289800" y="2755900"/>
          <p14:tracePt t="53705" x="7296150" y="2755900"/>
          <p14:tracePt t="54277" x="7302500" y="2755900"/>
          <p14:tracePt t="54285" x="7308850" y="2755900"/>
          <p14:tracePt t="54293" x="7327900" y="2755900"/>
          <p14:tracePt t="54301" x="7380288" y="2755900"/>
          <p14:tracePt t="54322" x="7407275" y="2755900"/>
          <p14:tracePt t="54322" x="7478713" y="2755900"/>
          <p14:tracePt t="54338" x="7550150" y="2749550"/>
          <p14:tracePt t="54355" x="7627938" y="2749550"/>
          <p14:tracePt t="54371" x="7726363" y="2749550"/>
          <p14:tracePt t="54388" x="7850188" y="2749550"/>
          <p14:tracePt t="54405" x="7929563" y="2749550"/>
          <p14:tracePt t="54421" x="7994650" y="2749550"/>
          <p14:tracePt t="54438" x="8066088" y="2749550"/>
          <p14:tracePt t="54455" x="8118475" y="2743200"/>
          <p14:tracePt t="54471" x="8164513" y="2736850"/>
          <p14:tracePt t="54488" x="8189913" y="2724150"/>
          <p14:tracePt t="54505" x="8204200" y="2724150"/>
          <p14:tracePt t="54521" x="8216900" y="2717800"/>
          <p14:tracePt t="54538" x="8223250" y="2717800"/>
          <p14:tracePt t="54554" x="8223250" y="2709863"/>
          <p14:tracePt t="54733" x="8216900" y="2709863"/>
          <p14:tracePt t="54743" x="8210550" y="2709863"/>
          <p14:tracePt t="54757" x="8204200" y="2709863"/>
          <p14:tracePt t="54773" x="8189913" y="2709863"/>
          <p14:tracePt t="54773" x="8177213" y="2709863"/>
          <p14:tracePt t="54788" x="8151813" y="2717800"/>
          <p14:tracePt t="54804" x="8105775" y="2724150"/>
          <p14:tracePt t="54821" x="8093075" y="2730500"/>
          <p14:tracePt t="54838" x="8059738" y="2736850"/>
          <p14:tracePt t="54854" x="8034338" y="2749550"/>
          <p14:tracePt t="54871" x="8007350" y="2755900"/>
          <p14:tracePt t="54888" x="8001000" y="2755900"/>
          <p14:tracePt t="57188" x="7994650" y="2755900"/>
          <p14:tracePt t="57196" x="7988300" y="2762250"/>
          <p14:tracePt t="57212" x="7981950" y="2762250"/>
          <p14:tracePt t="57221" x="7975600" y="2768600"/>
          <p14:tracePt t="57221" x="7961313" y="2776538"/>
          <p14:tracePt t="57238" x="7948613" y="2776538"/>
          <p14:tracePt t="57254" x="7935913" y="2782888"/>
          <p14:tracePt t="57271" x="7908925" y="2782888"/>
          <p14:tracePt t="57287" x="7877175" y="2795588"/>
          <p14:tracePt t="57303" x="7824788" y="2820988"/>
          <p14:tracePt t="57320" x="7739063" y="2854325"/>
          <p14:tracePt t="57337" x="7627938" y="2894013"/>
          <p14:tracePt t="57353" x="7497763" y="2952750"/>
          <p14:tracePt t="57370" x="7380288" y="2997200"/>
          <p14:tracePt t="57387" x="7269163" y="3024188"/>
          <p14:tracePt t="57403" x="7158038" y="3055938"/>
          <p14:tracePt t="57420" x="6962775" y="3101975"/>
          <p14:tracePt t="57437" x="6792913" y="3122613"/>
          <p14:tracePt t="57453" x="6518275" y="3141663"/>
          <p14:tracePt t="57470" x="6276975" y="3160713"/>
          <p14:tracePt t="57487" x="5995988" y="3187700"/>
          <p14:tracePt t="57504" x="5748338" y="3213100"/>
          <p14:tracePt t="57520" x="5511800" y="3213100"/>
          <p14:tracePt t="57537" x="5180013" y="3213100"/>
          <p14:tracePt t="57553" x="4787900" y="3213100"/>
          <p14:tracePt t="57570" x="4389438" y="3200400"/>
          <p14:tracePt t="57587" x="4037013" y="3200400"/>
          <p14:tracePt t="57603" x="3749675" y="3200400"/>
          <p14:tracePt t="57620" x="3487738" y="3206750"/>
          <p14:tracePt t="57637" x="3344863" y="3206750"/>
          <p14:tracePt t="57653" x="3194050" y="3206750"/>
          <p14:tracePt t="57670" x="3055938" y="3213100"/>
          <p14:tracePt t="57687" x="2952750" y="3219450"/>
          <p14:tracePt t="57703" x="2873375" y="3240088"/>
          <p14:tracePt t="57720" x="2827338" y="3265488"/>
          <p14:tracePt t="57737" x="2801938" y="3292475"/>
          <p14:tracePt t="57753" x="2814638" y="3317875"/>
          <p14:tracePt t="57770" x="2860675" y="3324225"/>
          <p14:tracePt t="57787" x="2938463" y="3324225"/>
          <p14:tracePt t="57803" x="2952750" y="3324225"/>
          <p14:tracePt t="58060" x="2952750" y="3317875"/>
          <p14:tracePt t="58068" x="2938463" y="3317875"/>
          <p14:tracePt t="58080" x="2919413" y="3317875"/>
          <p14:tracePt t="58080" x="2894013" y="3317875"/>
          <p14:tracePt t="58086" x="2841625" y="3324225"/>
          <p14:tracePt t="58103" x="2808288" y="3317875"/>
          <p14:tracePt t="58120" x="2730500" y="3317875"/>
          <p14:tracePt t="58136" x="2644775" y="3317875"/>
          <p14:tracePt t="58153" x="2540000" y="3330575"/>
          <p14:tracePt t="58170" x="2416175" y="3330575"/>
          <p14:tracePt t="58186" x="2252663" y="3330575"/>
          <p14:tracePt t="58203" x="2135188" y="3336925"/>
          <p14:tracePt t="58220" x="1939925" y="3351213"/>
          <p14:tracePt t="58236" x="1854200" y="3370263"/>
          <p14:tracePt t="58253" x="1822450" y="3376613"/>
          <p14:tracePt t="58270" x="1803400" y="3389313"/>
          <p14:tracePt t="58286" x="1789113" y="3403600"/>
          <p14:tracePt t="58303" x="1782763" y="3409950"/>
          <p14:tracePt t="58320" x="1789113" y="3416300"/>
          <p14:tracePt t="58336" x="1795463" y="3416300"/>
          <p14:tracePt t="58353" x="1847850" y="3409950"/>
          <p14:tracePt t="58370" x="1881188" y="3395663"/>
          <p14:tracePt t="58556" x="1887538" y="3395663"/>
          <p14:tracePt t="58572" x="1893888" y="3395663"/>
          <p14:tracePt t="58590" x="1893888" y="3403600"/>
          <p14:tracePt t="58604" x="1900238" y="3409950"/>
          <p14:tracePt t="58612" x="1900238" y="3416300"/>
          <p14:tracePt t="58620" x="1906588" y="3409950"/>
          <p14:tracePt t="58620" x="1912938" y="3409950"/>
          <p14:tracePt t="58636" x="1906588" y="3409950"/>
          <p14:tracePt t="58653" x="1893888" y="3403600"/>
          <p14:tracePt t="58670" x="1881188" y="3403600"/>
          <p14:tracePt t="59164" x="1874838" y="3403600"/>
          <p14:tracePt t="59172" x="1854200" y="3403600"/>
          <p14:tracePt t="59188" x="1822450" y="3403600"/>
          <p14:tracePt t="59192" x="1782763" y="3409950"/>
          <p14:tracePt t="59204" x="1717675" y="3422650"/>
          <p14:tracePt t="59219" x="1606550" y="3454400"/>
          <p14:tracePt t="59236" x="1463675" y="3494088"/>
          <p14:tracePt t="59253" x="1384300" y="3513138"/>
          <p14:tracePt t="59269" x="1358900" y="3513138"/>
          <p14:tracePt t="59286" x="1358900" y="3521075"/>
          <p14:tracePt t="59340" x="1346200" y="3521075"/>
          <p14:tracePt t="59349" x="1331913" y="3521075"/>
          <p14:tracePt t="59356" x="1312863" y="3527425"/>
          <p14:tracePt t="59373" x="1300163" y="3527425"/>
          <p14:tracePt t="59381" x="1279525" y="3527425"/>
          <p14:tracePt t="59389" x="1241425" y="3546475"/>
          <p14:tracePt t="59404" x="1227138" y="3552825"/>
          <p14:tracePt t="59469" x="1227138" y="3559175"/>
          <p14:tracePt t="59493" x="1235075" y="3559175"/>
          <p14:tracePt t="59501" x="1247775" y="3573463"/>
          <p14:tracePt t="59509" x="1266825" y="3579813"/>
          <p14:tracePt t="59517" x="1293813" y="3586163"/>
          <p14:tracePt t="59525" x="1346200" y="3605213"/>
          <p14:tracePt t="59537" x="1390650" y="3617913"/>
          <p14:tracePt t="59553" x="1423988" y="3617913"/>
          <p14:tracePt t="59605" x="1430338" y="3617913"/>
          <p14:tracePt t="59621" x="1430338" y="3611563"/>
          <p14:tracePt t="59625" x="1430338" y="3605213"/>
          <p14:tracePt t="59637" x="1417638" y="3605213"/>
          <p14:tracePt t="59637" x="1384300" y="3605213"/>
          <p14:tracePt t="59653" x="1371600" y="3605213"/>
          <p14:tracePt t="59670" x="1358900" y="3605213"/>
          <p14:tracePt t="60021" x="1358900" y="3598863"/>
          <p14:tracePt t="60037" x="1358900" y="3592513"/>
          <p14:tracePt t="60053" x="1352550" y="3579813"/>
          <p14:tracePt t="60061" x="1352550" y="3565525"/>
          <p14:tracePt t="60069" x="1346200" y="3559175"/>
          <p14:tracePt t="60077" x="1325563" y="3540125"/>
          <p14:tracePt t="60087" x="1293813" y="3540125"/>
          <p14:tracePt t="60103" x="1227138" y="3533775"/>
          <p14:tracePt t="60120" x="1130300" y="3527425"/>
          <p14:tracePt t="60137" x="1058863" y="3527425"/>
          <p14:tracePt t="60153" x="1006475" y="3527425"/>
          <p14:tracePt t="60170" x="954088" y="3533775"/>
          <p14:tracePt t="60187" x="914400" y="3546475"/>
          <p14:tracePt t="60203" x="881063" y="3552825"/>
          <p14:tracePt t="60220" x="849313" y="3565525"/>
          <p14:tracePt t="60237" x="777875" y="3598863"/>
          <p14:tracePt t="60253" x="731838" y="3624263"/>
          <p14:tracePt t="60270" x="673100" y="3651250"/>
          <p14:tracePt t="60287" x="639763" y="3670300"/>
          <p14:tracePt t="60303" x="593725" y="3697288"/>
          <p14:tracePt t="60320" x="581025" y="3709988"/>
          <p14:tracePt t="60337" x="561975" y="3735388"/>
          <p14:tracePt t="60353" x="549275" y="3756025"/>
          <p14:tracePt t="60370" x="541338" y="3775075"/>
          <p14:tracePt t="60387" x="541338" y="3814763"/>
          <p14:tracePt t="60403" x="541338" y="3846513"/>
          <p14:tracePt t="60420" x="541338" y="3873500"/>
          <p14:tracePt t="60436" x="541338" y="3905250"/>
          <p14:tracePt t="60453" x="555625" y="3970338"/>
          <p14:tracePt t="60470" x="587375" y="4003675"/>
          <p14:tracePt t="60487" x="633413" y="4043363"/>
          <p14:tracePt t="60503" x="698500" y="4081463"/>
          <p14:tracePt t="60520" x="796925" y="4121150"/>
          <p14:tracePt t="60537" x="908050" y="4133850"/>
          <p14:tracePt t="60553" x="1031875" y="4167188"/>
          <p14:tracePt t="60570" x="1168400" y="4186238"/>
          <p14:tracePt t="60586" x="1279525" y="4206875"/>
          <p14:tracePt t="60603" x="1417638" y="4225925"/>
          <p14:tracePt t="60620" x="1535113" y="4232275"/>
          <p14:tracePt t="60636" x="1671638" y="4259263"/>
          <p14:tracePt t="60653" x="1912938" y="4271963"/>
          <p14:tracePt t="60670" x="2103438" y="4278313"/>
          <p14:tracePt t="60686" x="2305050" y="4278313"/>
          <p14:tracePt t="60703" x="2489200" y="4278313"/>
          <p14:tracePt t="60720" x="2678113" y="4284663"/>
          <p14:tracePt t="60736" x="2860675" y="4284663"/>
          <p14:tracePt t="60753" x="3030538" y="4284663"/>
          <p14:tracePt t="60770" x="3206750" y="4284663"/>
          <p14:tracePt t="60786" x="3376613" y="4291013"/>
          <p14:tracePt t="60803" x="3552825" y="4291013"/>
          <p14:tracePt t="60820" x="3716338" y="4291013"/>
          <p14:tracePt t="60836" x="3957638" y="4291013"/>
          <p14:tracePt t="60853" x="4081463" y="4291013"/>
          <p14:tracePt t="60870" x="4198938" y="4297363"/>
          <p14:tracePt t="60886" x="4318000" y="4297363"/>
          <p14:tracePt t="60903" x="4435475" y="4297363"/>
          <p14:tracePt t="60920" x="4552950" y="4297363"/>
          <p14:tracePt t="60936" x="4656138" y="4297363"/>
          <p14:tracePt t="60953" x="4760913" y="4297363"/>
          <p14:tracePt t="60970" x="4859338" y="4291013"/>
          <p14:tracePt t="60986" x="4937125" y="4271963"/>
          <p14:tracePt t="61003" x="4976813" y="4271963"/>
          <p14:tracePt t="61020" x="5010150" y="4251325"/>
          <p14:tracePt t="61037" x="5029200" y="4238625"/>
          <p14:tracePt t="61037" x="5041900" y="4225925"/>
          <p14:tracePt t="61053" x="5068888" y="4192588"/>
          <p14:tracePt t="61070" x="5087938" y="4160838"/>
          <p14:tracePt t="61086" x="5094288" y="4127500"/>
          <p14:tracePt t="61103" x="5094288" y="4089400"/>
          <p14:tracePt t="61120" x="5081588" y="4037013"/>
          <p14:tracePt t="61136" x="5041900" y="3963988"/>
          <p14:tracePt t="61153" x="5003800" y="3911600"/>
          <p14:tracePt t="61169" x="4945063" y="3846513"/>
          <p14:tracePt t="61186" x="4872038" y="3802063"/>
          <p14:tracePt t="61203" x="4800600" y="3741738"/>
          <p14:tracePt t="61220" x="4748213" y="3697288"/>
          <p14:tracePt t="61236" x="4670425" y="3644900"/>
          <p14:tracePt t="61253" x="4506913" y="3598863"/>
          <p14:tracePt t="61269" x="4389438" y="3579813"/>
          <p14:tracePt t="61286" x="4213225" y="3565525"/>
          <p14:tracePt t="61303" x="4056063" y="3552825"/>
          <p14:tracePt t="61320" x="3892550" y="3546475"/>
          <p14:tracePt t="61336" x="3756025" y="3546475"/>
          <p14:tracePt t="61353" x="3592513" y="3546475"/>
          <p14:tracePt t="61369" x="3416300" y="3546475"/>
          <p14:tracePt t="61386" x="3233738" y="3546475"/>
          <p14:tracePt t="61403" x="3063875" y="3546475"/>
          <p14:tracePt t="61419" x="2879725" y="3546475"/>
          <p14:tracePt t="61436" x="2703513" y="3546475"/>
          <p14:tracePt t="61453" x="2489200" y="3559175"/>
          <p14:tracePt t="61469" x="2351088" y="3565525"/>
          <p14:tracePt t="61486" x="2201863" y="3579813"/>
          <p14:tracePt t="61503" x="2063750" y="3579813"/>
          <p14:tracePt t="61519" x="1912938" y="3579813"/>
          <p14:tracePt t="61536" x="1795463" y="3586163"/>
          <p14:tracePt t="61553" x="1684338" y="3592513"/>
          <p14:tracePt t="61569" x="1612900" y="3598863"/>
          <p14:tracePt t="61586" x="1535113" y="3598863"/>
          <p14:tracePt t="61603" x="1443038" y="3598863"/>
          <p14:tracePt t="61619" x="1325563" y="3598863"/>
          <p14:tracePt t="61636" x="1220788" y="3598863"/>
          <p14:tracePt t="61653" x="1090613" y="3598863"/>
          <p14:tracePt t="61669" x="1025525" y="3598863"/>
          <p14:tracePt t="61686" x="966788" y="3598863"/>
          <p14:tracePt t="61703" x="920750" y="3605213"/>
          <p14:tracePt t="61719" x="895350" y="3605213"/>
          <p14:tracePt t="61736" x="868363" y="3611563"/>
          <p14:tracePt t="61753" x="842963" y="3617913"/>
          <p14:tracePt t="61769" x="822325" y="3624263"/>
          <p14:tracePt t="61786" x="809625" y="3632200"/>
          <p14:tracePt t="61803" x="796925" y="3651250"/>
          <p14:tracePt t="61819" x="790575" y="3651250"/>
          <p14:tracePt t="61836" x="777875" y="3663950"/>
          <p14:tracePt t="61853" x="763588" y="3676650"/>
          <p14:tracePt t="61870" x="750888" y="3690938"/>
          <p14:tracePt t="61886" x="738188" y="3703638"/>
          <p14:tracePt t="61903" x="731838" y="3722688"/>
          <p14:tracePt t="61919" x="731838" y="3729038"/>
          <p14:tracePt t="61936" x="719138" y="3741738"/>
          <p14:tracePt t="61952" x="711200" y="3762375"/>
          <p14:tracePt t="61969" x="704850" y="3787775"/>
          <p14:tracePt t="61986" x="704850" y="3808413"/>
          <p14:tracePt t="62003" x="744538" y="3821113"/>
          <p14:tracePt t="62019" x="784225" y="3808413"/>
          <p14:tracePt t="62036" x="822325" y="3781425"/>
          <p14:tracePt t="62469" x="815975" y="3781425"/>
          <p14:tracePt t="62477" x="809625" y="3781425"/>
          <p14:tracePt t="62496" x="809625" y="3787775"/>
          <p14:tracePt t="62503" x="803275" y="3787775"/>
          <p14:tracePt t="62519" x="803275" y="3794125"/>
          <p14:tracePt t="62536" x="803275" y="3787775"/>
          <p14:tracePt t="62605" x="796925" y="3787775"/>
          <p14:tracePt t="62661" x="790575" y="3787775"/>
          <p14:tracePt t="62670" x="784225" y="3787775"/>
          <p14:tracePt t="62670" x="777875" y="3794125"/>
          <p14:tracePt t="62686" x="750888" y="3808413"/>
          <p14:tracePt t="62702" x="738188" y="3814763"/>
          <p14:tracePt t="62719" x="719138" y="3833813"/>
          <p14:tracePt t="62736" x="711200" y="3852863"/>
          <p14:tracePt t="62752" x="704850" y="3860800"/>
          <p14:tracePt t="62797" x="698500" y="3867150"/>
          <p14:tracePt t="62820" x="698500" y="3873500"/>
          <p14:tracePt t="62821" x="692150" y="3886200"/>
          <p14:tracePt t="62836" x="685800" y="3892550"/>
          <p14:tracePt t="62852" x="679450" y="3911600"/>
          <p14:tracePt t="62869" x="673100" y="3932238"/>
          <p14:tracePt t="62885" x="673100" y="3944938"/>
          <p14:tracePt t="62902" x="673100" y="3951288"/>
          <p14:tracePt t="62919" x="673100" y="3963988"/>
          <p14:tracePt t="62935" x="673100" y="3970338"/>
          <p14:tracePt t="62952" x="673100" y="3978275"/>
          <p14:tracePt t="62969" x="679450" y="3990975"/>
          <p14:tracePt t="62985" x="685800" y="4003675"/>
          <p14:tracePt t="63002" x="698500" y="4010025"/>
          <p14:tracePt t="63019" x="719138" y="4022725"/>
          <p14:tracePt t="63036" x="738188" y="4043363"/>
          <p14:tracePt t="63052" x="769938" y="4062413"/>
          <p14:tracePt t="63052" x="790575" y="4062413"/>
          <p14:tracePt t="63069" x="815975" y="4081463"/>
          <p14:tracePt t="63086" x="842963" y="4081463"/>
          <p14:tracePt t="63102" x="874713" y="4089400"/>
          <p14:tracePt t="63119" x="895350" y="4095750"/>
          <p14:tracePt t="63135" x="914400" y="4095750"/>
          <p14:tracePt t="63152" x="939800" y="4108450"/>
          <p14:tracePt t="63169" x="973138" y="4114800"/>
          <p14:tracePt t="63185" x="985838" y="4114800"/>
          <p14:tracePt t="63525" x="992188" y="4114800"/>
          <p14:tracePt t="63533" x="1012825" y="4114800"/>
          <p14:tracePt t="63541" x="1103313" y="4102100"/>
          <p14:tracePt t="63552" x="1214438" y="4102100"/>
          <p14:tracePt t="63569" x="1346200" y="4102100"/>
          <p14:tracePt t="63585" x="1482725" y="4102100"/>
          <p14:tracePt t="63602" x="1612900" y="4102100"/>
          <p14:tracePt t="63619" x="1730375" y="4102100"/>
          <p14:tracePt t="63635" x="1822450" y="4102100"/>
          <p14:tracePt t="63652" x="1920875" y="4102100"/>
          <p14:tracePt t="63668" x="2063750" y="4102100"/>
          <p14:tracePt t="63685" x="2168525" y="4102100"/>
          <p14:tracePt t="63702" x="2260600" y="4102100"/>
          <p14:tracePt t="63719" x="2357438" y="4102100"/>
          <p14:tracePt t="63735" x="2462213" y="4102100"/>
          <p14:tracePt t="63752" x="2554288" y="4102100"/>
          <p14:tracePt t="63768" x="2644775" y="4102100"/>
          <p14:tracePt t="63785" x="2724150" y="4102100"/>
          <p14:tracePt t="63802" x="2782888" y="4102100"/>
          <p14:tracePt t="63819" x="2827338" y="4102100"/>
          <p14:tracePt t="63835" x="2847975" y="4102100"/>
          <p14:tracePt t="63852" x="2867025" y="4102100"/>
          <p14:tracePt t="64093" x="2860675" y="4095750"/>
          <p14:tracePt t="64101" x="2841625" y="4095750"/>
          <p14:tracePt t="64109" x="2789238" y="4095750"/>
          <p14:tracePt t="64118" x="2709863" y="4095750"/>
          <p14:tracePt t="64135" x="2613025" y="4095750"/>
          <p14:tracePt t="64152" x="2527300" y="4095750"/>
          <p14:tracePt t="64168" x="2455863" y="4095750"/>
          <p14:tracePt t="64185" x="2409825" y="4095750"/>
          <p14:tracePt t="64202" x="2384425" y="4095750"/>
          <p14:tracePt t="64218" x="2378075" y="4095750"/>
          <p14:tracePt t="64333" x="2390775" y="4095750"/>
          <p14:tracePt t="64341" x="2422525" y="4095750"/>
          <p14:tracePt t="64352" x="2455863" y="4095750"/>
          <p14:tracePt t="64352" x="2566988" y="4095750"/>
          <p14:tracePt t="64368" x="2709863" y="4095750"/>
          <p14:tracePt t="64385" x="2887663" y="4095750"/>
          <p14:tracePt t="64402" x="3011488" y="4095750"/>
          <p14:tracePt t="64418" x="3070225" y="4095750"/>
          <p14:tracePt t="65781" x="3063875" y="4095750"/>
          <p14:tracePt t="65789" x="3055938" y="4095750"/>
          <p14:tracePt t="65801" x="3049588" y="4095750"/>
          <p14:tracePt t="65802" x="3017838" y="4095750"/>
          <p14:tracePt t="65818" x="2971800" y="4095750"/>
          <p14:tracePt t="65835" x="2925763" y="4095750"/>
          <p14:tracePt t="65851" x="2879725" y="4095750"/>
          <p14:tracePt t="65868" x="2841625" y="4095750"/>
          <p14:tracePt t="65884" x="2789238" y="4095750"/>
          <p14:tracePt t="65901" x="2768600" y="4095750"/>
          <p14:tracePt t="65918" x="2762250" y="4095750"/>
          <p14:tracePt t="65934" x="2755900" y="4095750"/>
          <p14:tracePt t="66269" x="2762250" y="4095750"/>
          <p14:tracePt t="66277" x="2782888" y="4095750"/>
          <p14:tracePt t="66285" x="2801938" y="4095750"/>
          <p14:tracePt t="66301" x="2873375" y="4095750"/>
          <p14:tracePt t="66301" x="2984500" y="4095750"/>
          <p14:tracePt t="66318" x="3135313" y="4095750"/>
          <p14:tracePt t="66334" x="3265488" y="4095750"/>
          <p14:tracePt t="66351" x="3395663" y="4095750"/>
          <p14:tracePt t="66367" x="3513138" y="4095750"/>
          <p14:tracePt t="66384" x="3617913" y="4095750"/>
          <p14:tracePt t="66401" x="3709988" y="4095750"/>
          <p14:tracePt t="66417" x="3781425" y="4095750"/>
          <p14:tracePt t="66434" x="3814763" y="4095750"/>
          <p14:tracePt t="66451" x="3821113" y="4089400"/>
          <p14:tracePt t="66573" x="3808413" y="4089400"/>
          <p14:tracePt t="66581" x="3802063" y="4089400"/>
          <p14:tracePt t="66591" x="3781425" y="4089400"/>
          <p14:tracePt t="66601" x="3756025" y="4089400"/>
          <p14:tracePt t="66601" x="3690938" y="4095750"/>
          <p14:tracePt t="66617" x="3592513" y="4102100"/>
          <p14:tracePt t="66634" x="3487738" y="4102100"/>
          <p14:tracePt t="66651" x="3382963" y="4102100"/>
          <p14:tracePt t="66667" x="3271838" y="4102100"/>
          <p14:tracePt t="66684" x="3141663" y="4102100"/>
          <p14:tracePt t="66684" x="3070225" y="4102100"/>
          <p14:tracePt t="66701" x="2906713" y="4102100"/>
          <p14:tracePt t="66717" x="2736850" y="4102100"/>
          <p14:tracePt t="66734" x="2560638" y="4102100"/>
          <p14:tracePt t="66751" x="2403475" y="4108450"/>
          <p14:tracePt t="66767" x="2292350" y="4108450"/>
          <p14:tracePt t="66784" x="2193925" y="4108450"/>
          <p14:tracePt t="66801" x="2135188" y="4108450"/>
          <p14:tracePt t="66817" x="2076450" y="4108450"/>
          <p14:tracePt t="66834" x="2038350" y="4102100"/>
          <p14:tracePt t="66851" x="2032000" y="4102100"/>
          <p14:tracePt t="66973" x="2038350" y="4095750"/>
          <p14:tracePt t="66981" x="2044700" y="4081463"/>
          <p14:tracePt t="66991" x="2057400" y="4068763"/>
          <p14:tracePt t="66991" x="2070100" y="4056063"/>
          <p14:tracePt t="67001" x="2149475" y="3990975"/>
          <p14:tracePt t="67017" x="2239963" y="3905250"/>
          <p14:tracePt t="67034" x="2378075" y="3787775"/>
          <p14:tracePt t="67051" x="2489200" y="3670300"/>
          <p14:tracePt t="67067" x="2573338" y="3559175"/>
          <p14:tracePt t="67084" x="2632075" y="3422650"/>
          <p14:tracePt t="67100" x="2625725" y="3219450"/>
          <p14:tracePt t="67118" x="2566988" y="3116263"/>
          <p14:tracePt t="67134" x="2508250" y="3055938"/>
          <p14:tracePt t="67151" x="2455863" y="3030538"/>
          <p14:tracePt t="67167" x="2370138" y="3017838"/>
          <p14:tracePt t="67184" x="2246313" y="3017838"/>
          <p14:tracePt t="67200" x="2103438" y="3017838"/>
          <p14:tracePt t="67217" x="1952625" y="3017838"/>
          <p14:tracePt t="67234" x="1822450" y="3011488"/>
          <p14:tracePt t="67251" x="1698625" y="2990850"/>
          <p14:tracePt t="67267" x="1606550" y="2938463"/>
          <p14:tracePt t="67285" x="1476375" y="2887663"/>
          <p14:tracePt t="67301" x="1423988" y="2867025"/>
          <p14:tracePt t="67318" x="1384300" y="2847975"/>
          <p14:tracePt t="67334" x="1325563" y="2820988"/>
          <p14:tracePt t="67351" x="1220788" y="2789238"/>
          <p14:tracePt t="67367" x="1096963" y="2749550"/>
          <p14:tracePt t="67384" x="927100" y="2703513"/>
          <p14:tracePt t="67400" x="796925" y="2684463"/>
          <p14:tracePt t="67417" x="666750" y="2678113"/>
          <p14:tracePt t="67434" x="574675" y="2671763"/>
          <p14:tracePt t="67450" x="541338" y="2665413"/>
          <p14:tracePt t="67467" x="534988" y="2659063"/>
          <p14:tracePt t="67525" x="528638" y="2659063"/>
          <p14:tracePt t="67629" x="522288" y="2659063"/>
          <p14:tracePt t="67637" x="515938" y="2659063"/>
          <p14:tracePt t="67661" x="509588" y="2659063"/>
          <p14:tracePt t="67797" x="509588" y="2665413"/>
          <p14:tracePt t="67809" x="509588" y="2678113"/>
          <p14:tracePt t="67817" x="509588" y="2684463"/>
          <p14:tracePt t="67817" x="509588" y="2724150"/>
          <p14:tracePt t="67834" x="509588" y="2768600"/>
          <p14:tracePt t="67850" x="522288" y="2808288"/>
          <p14:tracePt t="67867" x="528638" y="2835275"/>
          <p14:tracePt t="67884" x="534988" y="2860675"/>
          <p14:tracePt t="67900" x="549275" y="2879725"/>
          <p14:tracePt t="67917" x="568325" y="2879725"/>
          <p14:tracePt t="67934" x="614363" y="2879725"/>
          <p14:tracePt t="67950" x="698500" y="2879725"/>
          <p14:tracePt t="67967" x="815975" y="2879725"/>
          <p14:tracePt t="67984" x="939800" y="2879725"/>
          <p14:tracePt t="68000" x="1109663" y="2887663"/>
          <p14:tracePt t="68017" x="1279525" y="2894013"/>
          <p14:tracePt t="68034" x="1482725" y="2906713"/>
          <p14:tracePt t="68050" x="1658938" y="2913063"/>
          <p14:tracePt t="68067" x="1828800" y="2919413"/>
          <p14:tracePt t="68084" x="1985963" y="2932113"/>
          <p14:tracePt t="68100" x="2220913" y="2938463"/>
          <p14:tracePt t="68117" x="2351088" y="2946400"/>
          <p14:tracePt t="68134" x="2481263" y="2946400"/>
          <p14:tracePt t="68150" x="2598738" y="2952750"/>
          <p14:tracePt t="68167" x="2730500" y="2959100"/>
          <p14:tracePt t="68184" x="2860675" y="2971800"/>
          <p14:tracePt t="68200" x="2997200" y="2971800"/>
          <p14:tracePt t="68217" x="3128963" y="2978150"/>
          <p14:tracePt t="68233" x="3292475" y="2978150"/>
          <p14:tracePt t="68250" x="3435350" y="2965450"/>
          <p14:tracePt t="68267" x="3546475" y="2965450"/>
          <p14:tracePt t="68283" x="3676650" y="2965450"/>
          <p14:tracePt t="68300" x="3827463" y="2965450"/>
          <p14:tracePt t="68317" x="3932238" y="2965450"/>
          <p14:tracePt t="68333" x="4030663" y="2965450"/>
          <p14:tracePt t="68350" x="4089400" y="2965450"/>
          <p14:tracePt t="68367" x="4133850" y="2959100"/>
          <p14:tracePt t="68383" x="4173538" y="2952750"/>
          <p14:tracePt t="68400" x="4198938" y="2952750"/>
          <p14:tracePt t="68417" x="4225925" y="2946400"/>
          <p14:tracePt t="68433" x="4232275" y="2938463"/>
          <p14:tracePt t="68450" x="4238625" y="2938463"/>
          <p14:tracePt t="68597" x="4238625" y="2932113"/>
          <p14:tracePt t="68610" x="4238625" y="2925763"/>
          <p14:tracePt t="68610" x="4238625" y="2919413"/>
          <p14:tracePt t="68617" x="4238625" y="2879725"/>
          <p14:tracePt t="68633" x="4238625" y="2841625"/>
          <p14:tracePt t="68650" x="4238625" y="2795588"/>
          <p14:tracePt t="68667" x="4238625" y="2743200"/>
          <p14:tracePt t="68683" x="4238625" y="2709863"/>
          <p14:tracePt t="68700" x="4225925" y="2665413"/>
          <p14:tracePt t="68717" x="4225925" y="2625725"/>
          <p14:tracePt t="68733" x="4219575" y="2606675"/>
          <p14:tracePt t="68750" x="4219575" y="2579688"/>
          <p14:tracePt t="68767" x="4219575" y="2560638"/>
          <p14:tracePt t="68783" x="4219575" y="2540000"/>
          <p14:tracePt t="68800" x="4219575" y="2520950"/>
          <p14:tracePt t="68816" x="4213225" y="2501900"/>
          <p14:tracePt t="68833" x="4213225" y="2481263"/>
          <p14:tracePt t="68850" x="4213225" y="2455863"/>
          <p14:tracePt t="68867" x="4213225" y="2443163"/>
          <p14:tracePt t="68981" x="4198938" y="2443163"/>
          <p14:tracePt t="68994" x="4173538" y="2443163"/>
          <p14:tracePt t="69000" x="4127500" y="2443163"/>
          <p14:tracePt t="69000" x="4049713" y="2443163"/>
          <p14:tracePt t="69016" x="3925888" y="2443163"/>
          <p14:tracePt t="69034" x="3787775" y="2443163"/>
          <p14:tracePt t="69050" x="3683000" y="2443163"/>
          <p14:tracePt t="69066" x="3579813" y="2443163"/>
          <p14:tracePt t="69083" x="3500438" y="2443163"/>
          <p14:tracePt t="69100" x="3422650" y="2443163"/>
          <p14:tracePt t="69116" x="3292475" y="2443163"/>
          <p14:tracePt t="69133" x="3187700" y="2443163"/>
          <p14:tracePt t="69150" x="3070225" y="2443163"/>
          <p14:tracePt t="69167" x="2971800" y="2443163"/>
          <p14:tracePt t="69183" x="2879725" y="2443163"/>
          <p14:tracePt t="69200" x="2789238" y="2443163"/>
          <p14:tracePt t="69216" x="2703513" y="2443163"/>
          <p14:tracePt t="69233" x="2613025" y="2443163"/>
          <p14:tracePt t="69250" x="2520950" y="2443163"/>
          <p14:tracePt t="69266" x="2436813" y="2443163"/>
          <p14:tracePt t="69283" x="2370138" y="2443163"/>
          <p14:tracePt t="69300" x="2298700" y="2443163"/>
          <p14:tracePt t="69316" x="2174875" y="2443163"/>
          <p14:tracePt t="69333" x="2051050" y="2443163"/>
          <p14:tracePt t="69350" x="1933575" y="2443163"/>
          <p14:tracePt t="69366" x="1816100" y="2443163"/>
          <p14:tracePt t="69383" x="1692275" y="2430463"/>
          <p14:tracePt t="69400" x="1581150" y="2416175"/>
          <p14:tracePt t="69416" x="1476375" y="2409825"/>
          <p14:tracePt t="69433" x="1397000" y="2403475"/>
          <p14:tracePt t="69450" x="1338263" y="2397125"/>
          <p14:tracePt t="69466" x="1312863" y="2390775"/>
          <p14:tracePt t="69483" x="1273175" y="2384425"/>
          <p14:tracePt t="69500" x="1208088" y="2384425"/>
          <p14:tracePt t="69516" x="1058863" y="2378075"/>
          <p14:tracePt t="69533" x="973138" y="2378075"/>
          <p14:tracePt t="69550" x="874713" y="2378075"/>
          <p14:tracePt t="69566" x="777875" y="2378075"/>
          <p14:tracePt t="69583" x="738188" y="2378075"/>
          <p14:tracePt t="69600" x="731838" y="2378075"/>
          <p14:tracePt t="69616" x="725488" y="2378075"/>
          <p14:tracePt t="69677" x="719138" y="2378075"/>
          <p14:tracePt t="69685" x="704850" y="2378075"/>
          <p14:tracePt t="69700" x="692150" y="2378075"/>
          <p14:tracePt t="69700" x="652463" y="2378075"/>
          <p14:tracePt t="69716" x="601663" y="2378075"/>
          <p14:tracePt t="69845" x="601663" y="2384425"/>
          <p14:tracePt t="69861" x="593725" y="2384425"/>
          <p14:tracePt t="69871" x="593725" y="2397125"/>
          <p14:tracePt t="69888" x="593725" y="2403475"/>
          <p14:tracePt t="69901" x="593725" y="2416175"/>
          <p14:tracePt t="69909" x="593725" y="2430463"/>
          <p14:tracePt t="69917" x="593725" y="2468563"/>
          <p14:tracePt t="69933" x="593725" y="2489200"/>
          <p14:tracePt t="69949" x="587375" y="2514600"/>
          <p14:tracePt t="69966" x="587375" y="2533650"/>
          <p14:tracePt t="69983" x="587375" y="2573338"/>
          <p14:tracePt t="69999" x="587375" y="2613025"/>
          <p14:tracePt t="70016" x="587375" y="2638425"/>
          <p14:tracePt t="70033" x="587375" y="2651125"/>
          <p14:tracePt t="70049" x="587375" y="2671763"/>
          <p14:tracePt t="70066" x="601663" y="2684463"/>
          <p14:tracePt t="70083" x="627063" y="2697163"/>
          <p14:tracePt t="70099" x="666750" y="2717800"/>
          <p14:tracePt t="70116" x="738188" y="2730500"/>
          <p14:tracePt t="70133" x="784225" y="2743200"/>
          <p14:tracePt t="70149" x="855663" y="2762250"/>
          <p14:tracePt t="70166" x="954088" y="2768600"/>
          <p14:tracePt t="70183" x="1077913" y="2782888"/>
          <p14:tracePt t="70199" x="1235075" y="2782888"/>
          <p14:tracePt t="70216" x="1397000" y="2795588"/>
          <p14:tracePt t="70233" x="1574800" y="2795588"/>
          <p14:tracePt t="70249" x="1744663" y="2795588"/>
          <p14:tracePt t="70266" x="1906588" y="2795588"/>
          <p14:tracePt t="70283" x="2063750" y="2808288"/>
          <p14:tracePt t="70299" x="2208213" y="2808288"/>
          <p14:tracePt t="70316" x="2416175" y="2808288"/>
          <p14:tracePt t="70333" x="2560638" y="2808288"/>
          <p14:tracePt t="70349" x="2717800" y="2814638"/>
          <p14:tracePt t="70366" x="2854325" y="2814638"/>
          <p14:tracePt t="70383" x="3005138" y="2814638"/>
          <p14:tracePt t="70399" x="3116263" y="2814638"/>
          <p14:tracePt t="70416" x="3233738" y="2814638"/>
          <p14:tracePt t="70432" x="3317875" y="2814638"/>
          <p14:tracePt t="70449" x="3395663" y="2814638"/>
          <p14:tracePt t="70466" x="3462338" y="2814638"/>
          <p14:tracePt t="70483" x="3481388" y="2814638"/>
          <p14:tracePt t="70499" x="3487738" y="2814638"/>
          <p14:tracePt t="70693" x="3487738" y="2820988"/>
          <p14:tracePt t="70717" x="3481388" y="2827338"/>
          <p14:tracePt t="70733" x="3475038" y="2835275"/>
          <p14:tracePt t="70746" x="3468688" y="2847975"/>
          <p14:tracePt t="70749" x="3462338" y="2860675"/>
          <p14:tracePt t="70749" x="3441700" y="2906713"/>
          <p14:tracePt t="70766" x="3429000" y="2952750"/>
          <p14:tracePt t="70782" x="3422650" y="2984500"/>
          <p14:tracePt t="70799" x="3416300" y="3011488"/>
          <p14:tracePt t="70816" x="3416300" y="3024188"/>
          <p14:tracePt t="71829" x="3416300" y="3030538"/>
          <p14:tracePt t="71845" x="3416300" y="3036888"/>
          <p14:tracePt t="71853" x="3416300" y="3043238"/>
          <p14:tracePt t="71861" x="3422650" y="3043238"/>
          <p14:tracePt t="71868" x="3422650" y="3049588"/>
          <p14:tracePt t="71882" x="3422650" y="3063875"/>
          <p14:tracePt t="71899" x="3435350" y="3070225"/>
          <p14:tracePt t="71915" x="3435350" y="3076575"/>
          <p14:tracePt t="71932" x="3416300" y="3076575"/>
          <p14:tracePt t="71949" x="3403600" y="3070225"/>
          <p14:tracePt t="71965" x="3395663" y="3070225"/>
          <p14:tracePt t="72245" x="3389313" y="3070225"/>
          <p14:tracePt t="72292" x="3389313" y="3076575"/>
          <p14:tracePt t="72309" x="3389313" y="3082925"/>
          <p14:tracePt t="72325" x="3389313" y="3089275"/>
          <p14:tracePt t="72469" x="3382963" y="3089275"/>
          <p14:tracePt t="72489" x="3376613" y="3095625"/>
          <p14:tracePt t="72498" x="3376613" y="3101975"/>
          <p14:tracePt t="72515" x="3370263" y="3116263"/>
          <p14:tracePt t="72532" x="3363913" y="3154363"/>
          <p14:tracePt t="72549" x="3363913" y="3200400"/>
          <p14:tracePt t="72565" x="3363913" y="3252788"/>
          <p14:tracePt t="72582" x="3363913" y="3305175"/>
          <p14:tracePt t="72598" x="3357563" y="3376613"/>
          <p14:tracePt t="72615" x="3357563" y="3429000"/>
          <p14:tracePt t="72632" x="3357563" y="3475038"/>
          <p14:tracePt t="72648" x="3344863" y="3521075"/>
          <p14:tracePt t="72665" x="3344863" y="3573463"/>
          <p14:tracePt t="72682" x="3336925" y="3611563"/>
          <p14:tracePt t="72698" x="3336925" y="3651250"/>
          <p14:tracePt t="72715" x="3336925" y="3683000"/>
          <p14:tracePt t="72732" x="3336925" y="3716338"/>
          <p14:tracePt t="72748" x="3336925" y="3781425"/>
          <p14:tracePt t="72765" x="3336925" y="3827463"/>
          <p14:tracePt t="72782" x="3324225" y="3892550"/>
          <p14:tracePt t="72798" x="3324225" y="3944938"/>
          <p14:tracePt t="72815" x="3317875" y="3978275"/>
          <p14:tracePt t="73220" x="3311525" y="3978275"/>
          <p14:tracePt t="73228" x="3298825" y="3984625"/>
          <p14:tracePt t="73236" x="3298825" y="3990975"/>
          <p14:tracePt t="73244" x="3292475" y="3990975"/>
          <p14:tracePt t="73252" x="3259138" y="4003675"/>
          <p14:tracePt t="73265" x="3233738" y="4016375"/>
          <p14:tracePt t="73281" x="3187700" y="4037013"/>
          <p14:tracePt t="73298" x="3128963" y="4062413"/>
          <p14:tracePt t="73315" x="3036888" y="4095750"/>
          <p14:tracePt t="73331" x="2925763" y="4133850"/>
          <p14:tracePt t="73348" x="2736850" y="4213225"/>
          <p14:tracePt t="73365" x="2592388" y="4265613"/>
          <p14:tracePt t="73381" x="2462213" y="4284663"/>
          <p14:tracePt t="73398" x="2351088" y="4297363"/>
          <p14:tracePt t="73415" x="2252663" y="4297363"/>
          <p14:tracePt t="73431" x="2162175" y="4297363"/>
          <p14:tracePt t="73448" x="2057400" y="4297363"/>
          <p14:tracePt t="73465" x="1920875" y="4278313"/>
          <p14:tracePt t="73481" x="1835150" y="4259263"/>
          <p14:tracePt t="73499" x="1770063" y="4259263"/>
          <p14:tracePt t="73515" x="1711325" y="4244975"/>
          <p14:tracePt t="73531" x="1684338" y="4225925"/>
          <p14:tracePt t="73548" x="1646238" y="4186238"/>
          <p14:tracePt t="73565" x="1639888" y="4160838"/>
          <p14:tracePt t="73581" x="1639888" y="4148138"/>
          <p14:tracePt t="73598" x="1639888" y="4133850"/>
          <p14:tracePt t="73788" x="1658938" y="4133850"/>
          <p14:tracePt t="73796" x="1677988" y="4133850"/>
          <p14:tracePt t="73804" x="1730375" y="4133850"/>
          <p14:tracePt t="73815" x="1757363" y="4133850"/>
          <p14:tracePt t="73831" x="1776413" y="4133850"/>
          <p14:tracePt t="73868" x="1763713" y="4127500"/>
          <p14:tracePt t="73885" x="1751013" y="4127500"/>
          <p14:tracePt t="73908" x="1736725" y="4127500"/>
          <p14:tracePt t="73916" x="1717675" y="4121150"/>
          <p14:tracePt t="73917" x="1692275" y="4121150"/>
          <p14:tracePt t="73931" x="1665288" y="4121150"/>
          <p14:tracePt t="73948" x="1619250" y="4121150"/>
          <p14:tracePt t="73964" x="1593850" y="4121150"/>
          <p14:tracePt t="73981" x="1566863" y="4121150"/>
          <p14:tracePt t="73998" x="1535113" y="4121150"/>
          <p14:tracePt t="74014" x="1482725" y="4121150"/>
          <p14:tracePt t="74031" x="1423988" y="4121150"/>
          <p14:tracePt t="74048" x="1358900" y="4114800"/>
          <p14:tracePt t="74064" x="1312863" y="4108450"/>
          <p14:tracePt t="74081" x="1293813" y="4102100"/>
          <p14:tracePt t="74098" x="1287463" y="4102100"/>
          <p14:tracePt t="74636" x="1293813" y="4102100"/>
          <p14:tracePt t="74644" x="1300163" y="4108450"/>
          <p14:tracePt t="74652" x="1312863" y="4108450"/>
          <p14:tracePt t="74660" x="1331913" y="4114800"/>
          <p14:tracePt t="74668" x="1384300" y="4121150"/>
          <p14:tracePt t="74681" x="1423988" y="4127500"/>
          <p14:tracePt t="74697" x="1495425" y="4133850"/>
          <p14:tracePt t="74714" x="1574800" y="4140200"/>
          <p14:tracePt t="74731" x="1652588" y="4140200"/>
          <p14:tracePt t="74748" x="1724025" y="4140200"/>
          <p14:tracePt t="74764" x="1809750" y="4133850"/>
          <p14:tracePt t="74781" x="1854200" y="4133850"/>
          <p14:tracePt t="74797" x="1900238" y="4133850"/>
          <p14:tracePt t="74814" x="1946275" y="4133850"/>
          <p14:tracePt t="74831" x="1979613" y="4133850"/>
          <p14:tracePt t="74848" x="2011363" y="4121150"/>
          <p14:tracePt t="74864" x="2044700" y="4114800"/>
          <p14:tracePt t="74881" x="2063750" y="4108450"/>
          <p14:tracePt t="74898" x="2090738" y="4102100"/>
          <p14:tracePt t="74915" x="2109788" y="4102100"/>
          <p14:tracePt t="74931" x="2128838" y="4102100"/>
          <p14:tracePt t="74948" x="2141538" y="4095750"/>
          <p14:tracePt t="74964" x="2174875" y="4075113"/>
          <p14:tracePt t="74981" x="2187575" y="4068763"/>
          <p14:tracePt t="74997" x="2201863" y="4056063"/>
          <p14:tracePt t="75014" x="2214563" y="4049713"/>
          <p14:tracePt t="75031" x="2220913" y="4043363"/>
          <p14:tracePt t="75048" x="2233613" y="4022725"/>
          <p14:tracePt t="75064" x="2252663" y="4010025"/>
          <p14:tracePt t="75081" x="2252663" y="3997325"/>
          <p14:tracePt t="75097" x="2260600" y="3990975"/>
          <p14:tracePt t="75114" x="2260600" y="3970338"/>
          <p14:tracePt t="75131" x="2266950" y="3957638"/>
          <p14:tracePt t="75148" x="2273300" y="3938588"/>
          <p14:tracePt t="75164" x="2273300" y="3892550"/>
          <p14:tracePt t="75181" x="2273300" y="3860800"/>
          <p14:tracePt t="75197" x="2273300" y="3821113"/>
          <p14:tracePt t="75214" x="2273300" y="3802063"/>
          <p14:tracePt t="75231" x="2266950" y="3775075"/>
          <p14:tracePt t="75248" x="2260600" y="3762375"/>
          <p14:tracePt t="75264" x="2252663" y="3749675"/>
          <p14:tracePt t="75281" x="2246313" y="3729038"/>
          <p14:tracePt t="75297" x="2239963" y="3722688"/>
          <p14:tracePt t="75314" x="2239963" y="3709988"/>
          <p14:tracePt t="75331" x="2233613" y="3703638"/>
          <p14:tracePt t="75347" x="2227263" y="3697288"/>
          <p14:tracePt t="75364" x="2208213" y="3676650"/>
          <p14:tracePt t="75381" x="2174875" y="3657600"/>
          <p14:tracePt t="75397" x="2149475" y="3632200"/>
          <p14:tracePt t="75414" x="2097088" y="3611563"/>
          <p14:tracePt t="75430" x="2038350" y="3592513"/>
          <p14:tracePt t="75447" x="1979613" y="3586163"/>
          <p14:tracePt t="75464" x="1927225" y="3573463"/>
          <p14:tracePt t="75481" x="1874838" y="3559175"/>
          <p14:tracePt t="75497" x="1822450" y="3552825"/>
          <p14:tracePt t="75514" x="1770063" y="3546475"/>
          <p14:tracePt t="75530" x="1717675" y="3546475"/>
          <p14:tracePt t="75547" x="1665288" y="3546475"/>
          <p14:tracePt t="75564" x="1581150" y="3546475"/>
          <p14:tracePt t="75581" x="1535113" y="3546475"/>
          <p14:tracePt t="75597" x="1495425" y="3546475"/>
          <p14:tracePt t="75614" x="1463675" y="3546475"/>
          <p14:tracePt t="75630" x="1443038" y="3546475"/>
          <p14:tracePt t="75647" x="1417638" y="3546475"/>
          <p14:tracePt t="75664" x="1384300" y="3546475"/>
          <p14:tracePt t="75680" x="1346200" y="3546475"/>
          <p14:tracePt t="75697" x="1306513" y="3546475"/>
          <p14:tracePt t="75714" x="1273175" y="3546475"/>
          <p14:tracePt t="75730" x="1241425" y="3546475"/>
          <p14:tracePt t="75747" x="1208088" y="3552825"/>
          <p14:tracePt t="75764" x="1162050" y="3565525"/>
          <p14:tracePt t="75780" x="1117600" y="3565525"/>
          <p14:tracePt t="75797" x="1090613" y="3579813"/>
          <p14:tracePt t="75814" x="1050925" y="3586163"/>
          <p14:tracePt t="75830" x="1031875" y="3598863"/>
          <p14:tracePt t="75847" x="1006475" y="3605213"/>
          <p14:tracePt t="75864" x="992188" y="3611563"/>
          <p14:tracePt t="75880" x="985838" y="3611563"/>
          <p14:tracePt t="75897" x="973138" y="3617913"/>
          <p14:tracePt t="75914" x="966788" y="3617913"/>
          <p14:tracePt t="75930" x="960438" y="3624263"/>
          <p14:tracePt t="75947" x="954088" y="3624263"/>
          <p14:tracePt t="75964" x="947738" y="3624263"/>
          <p14:tracePt t="76060" x="939800" y="3624263"/>
          <p14:tracePt t="76276" x="927100" y="3632200"/>
          <p14:tracePt t="76284" x="920750" y="3632200"/>
          <p14:tracePt t="76297" x="914400" y="3632200"/>
          <p14:tracePt t="76297" x="889000" y="3638550"/>
          <p14:tracePt t="76314" x="868363" y="3644900"/>
          <p14:tracePt t="76330" x="849313" y="3644900"/>
          <p14:tracePt t="76347" x="836613" y="3651250"/>
          <p14:tracePt t="76364" x="830263" y="3657600"/>
          <p14:tracePt t="76380" x="822325" y="3657600"/>
          <p14:tracePt t="76397" x="809625" y="3663950"/>
          <p14:tracePt t="76413" x="803275" y="3663950"/>
          <p14:tracePt t="76430" x="790575" y="3663950"/>
          <p14:tracePt t="76447" x="784225" y="3663950"/>
          <p14:tracePt t="76463" x="769938" y="3676650"/>
          <p14:tracePt t="76480" x="750888" y="3690938"/>
          <p14:tracePt t="76497" x="731838" y="3709988"/>
          <p14:tracePt t="76514" x="711200" y="3722688"/>
          <p14:tracePt t="76530" x="698500" y="3741738"/>
          <p14:tracePt t="76547" x="685800" y="3749675"/>
          <p14:tracePt t="76563" x="679450" y="3756025"/>
          <p14:tracePt t="76580" x="673100" y="3768725"/>
          <p14:tracePt t="76597" x="666750" y="3781425"/>
          <p14:tracePt t="76613" x="660400" y="3787775"/>
          <p14:tracePt t="76630" x="652463" y="3808413"/>
          <p14:tracePt t="76647" x="633413" y="3833813"/>
          <p14:tracePt t="76663" x="633413" y="3840163"/>
          <p14:tracePt t="76680" x="633413" y="3852863"/>
          <p14:tracePt t="76697" x="627063" y="3867150"/>
          <p14:tracePt t="76713" x="627063" y="3873500"/>
          <p14:tracePt t="76730" x="627063" y="3886200"/>
          <p14:tracePt t="76747" x="627063" y="3898900"/>
          <p14:tracePt t="76764" x="627063" y="3919538"/>
          <p14:tracePt t="76780" x="620713" y="3932238"/>
          <p14:tracePt t="76797" x="620713" y="3944938"/>
          <p14:tracePt t="76813" x="627063" y="3963988"/>
          <p14:tracePt t="76830" x="639763" y="3984625"/>
          <p14:tracePt t="76848" x="652463" y="4010025"/>
          <p14:tracePt t="76864" x="692150" y="4037013"/>
          <p14:tracePt t="76881" x="725488" y="4062413"/>
          <p14:tracePt t="76898" x="769938" y="4081463"/>
          <p14:tracePt t="76914" x="842963" y="4102100"/>
          <p14:tracePt t="76931" x="920750" y="4121150"/>
          <p14:tracePt t="76948" x="998538" y="4133850"/>
          <p14:tracePt t="76964" x="1090613" y="4160838"/>
          <p14:tracePt t="76981" x="1241425" y="4179888"/>
          <p14:tracePt t="76998" x="1338263" y="4186238"/>
          <p14:tracePt t="77014" x="1423988" y="4192588"/>
          <p14:tracePt t="77031" x="1508125" y="4206875"/>
          <p14:tracePt t="77048" x="1612900" y="4219575"/>
          <p14:tracePt t="77064" x="1711325" y="4232275"/>
          <p14:tracePt t="77081" x="1789113" y="4232275"/>
          <p14:tracePt t="77098" x="1862138" y="4232275"/>
          <p14:tracePt t="77114" x="1912938" y="4232275"/>
          <p14:tracePt t="77131" x="1952625" y="4232275"/>
          <p14:tracePt t="77148" x="1979613" y="4232275"/>
          <p14:tracePt t="77164" x="2005013" y="4219575"/>
          <p14:tracePt t="77181" x="2057400" y="4206875"/>
          <p14:tracePt t="77198" x="2090738" y="4186238"/>
          <p14:tracePt t="77214" x="2116138" y="4160838"/>
          <p14:tracePt t="77231" x="2149475" y="4140200"/>
          <p14:tracePt t="77247" x="2168525" y="4121150"/>
          <p14:tracePt t="77264" x="2181225" y="4102100"/>
          <p14:tracePt t="77281" x="2201863" y="4081463"/>
          <p14:tracePt t="77297" x="2220913" y="4068763"/>
          <p14:tracePt t="77314" x="2220913" y="4049713"/>
          <p14:tracePt t="77331" x="2227263" y="4037013"/>
          <p14:tracePt t="77348" x="2227263" y="4022725"/>
          <p14:tracePt t="77365" x="2227263" y="4010025"/>
          <p14:tracePt t="77382" x="2227263" y="4003675"/>
          <p14:tracePt t="77398" x="2227263" y="3997325"/>
          <p14:tracePt t="78365" x="2220913" y="3997325"/>
          <p14:tracePt t="78373" x="2214563" y="3997325"/>
          <p14:tracePt t="78381" x="2208213" y="4003675"/>
          <p14:tracePt t="78405" x="2201863" y="4016375"/>
          <p14:tracePt t="78405" x="2193925" y="4016375"/>
          <p14:tracePt t="78414" x="2174875" y="4030663"/>
          <p14:tracePt t="78430" x="2155825" y="4043363"/>
          <p14:tracePt t="78447" x="2149475" y="4049713"/>
          <p14:tracePt t="78464" x="2141538" y="4049713"/>
          <p14:tracePt t="78549" x="2141538" y="4043363"/>
          <p14:tracePt t="78557" x="2149475" y="4037013"/>
          <p14:tracePt t="78565" x="2162175" y="4030663"/>
          <p14:tracePt t="78580" x="2174875" y="4016375"/>
          <p14:tracePt t="78580" x="2201863" y="3990975"/>
          <p14:tracePt t="78597" x="2233613" y="3957638"/>
          <p14:tracePt t="78614" x="2239963" y="3944938"/>
          <p14:tracePt t="78630" x="2246313" y="3925888"/>
          <p14:tracePt t="78647" x="2252663" y="3911600"/>
          <p14:tracePt t="78664" x="2252663" y="3886200"/>
          <p14:tracePt t="78680" x="2252663" y="3852863"/>
          <p14:tracePt t="78697" x="2252663" y="3833813"/>
          <p14:tracePt t="78714" x="2252663" y="3821113"/>
          <p14:tracePt t="78730" x="2252663" y="3794125"/>
          <p14:tracePt t="78747" x="2233613" y="3749675"/>
          <p14:tracePt t="78764" x="2193925" y="3709988"/>
          <p14:tracePt t="78780" x="2168525" y="3683000"/>
          <p14:tracePt t="78780" x="2149475" y="3663950"/>
          <p14:tracePt t="78797" x="2103438" y="3632200"/>
          <p14:tracePt t="78814" x="2011363" y="3605213"/>
          <p14:tracePt t="78830" x="1868488" y="3586163"/>
          <p14:tracePt t="78847" x="1704975" y="3579813"/>
          <p14:tracePt t="78864" x="1566863" y="3573463"/>
          <p14:tracePt t="78880" x="1411288" y="3559175"/>
          <p14:tracePt t="78897" x="1300163" y="3559175"/>
          <p14:tracePt t="78913" x="1189038" y="3559175"/>
          <p14:tracePt t="78930" x="1109663" y="3559175"/>
          <p14:tracePt t="78947" x="1050925" y="3559175"/>
          <p14:tracePt t="78963" x="979488" y="3559175"/>
          <p14:tracePt t="78980" x="933450" y="3559175"/>
          <p14:tracePt t="78997" x="849313" y="3579813"/>
          <p14:tracePt t="79013" x="796925" y="3605213"/>
          <p14:tracePt t="79030" x="750888" y="3638550"/>
          <p14:tracePt t="79047" x="698500" y="3670300"/>
          <p14:tracePt t="79064" x="660400" y="3703638"/>
          <p14:tracePt t="79080" x="614363" y="3749675"/>
          <p14:tracePt t="79097" x="561975" y="3808413"/>
          <p14:tracePt t="79113" x="534988" y="3840163"/>
          <p14:tracePt t="79130" x="528638" y="3860800"/>
          <p14:tracePt t="79147" x="528638" y="3873500"/>
          <p14:tracePt t="79163" x="528638" y="3879850"/>
          <p14:tracePt t="79180" x="528638" y="3892550"/>
          <p14:tracePt t="79197" x="568325" y="3938588"/>
          <p14:tracePt t="79213" x="587375" y="3970338"/>
          <p14:tracePt t="79230" x="633413" y="4003675"/>
          <p14:tracePt t="79247" x="679450" y="4037013"/>
          <p14:tracePt t="79263" x="725488" y="4062413"/>
          <p14:tracePt t="79280" x="803275" y="4102100"/>
          <p14:tracePt t="79297" x="874713" y="4127500"/>
          <p14:tracePt t="79314" x="966788" y="4154488"/>
          <p14:tracePt t="79330" x="1077913" y="4173538"/>
          <p14:tracePt t="79347" x="1182688" y="4192588"/>
          <p14:tracePt t="79363" x="1287463" y="4192588"/>
          <p14:tracePt t="79380" x="1358900" y="4192588"/>
          <p14:tracePt t="79397" x="1476375" y="4186238"/>
          <p14:tracePt t="79413" x="1522413" y="4186238"/>
          <p14:tracePt t="79430" x="1547813" y="4186238"/>
          <p14:tracePt t="79447" x="1560513" y="4179888"/>
          <p14:tracePt t="79463" x="1574800" y="4179888"/>
          <p14:tracePt t="80397" x="1587500" y="4179888"/>
          <p14:tracePt t="80405" x="1606550" y="4179888"/>
          <p14:tracePt t="80413" x="1625600" y="4179888"/>
          <p14:tracePt t="80416" x="1698625" y="4179888"/>
          <p14:tracePt t="80430" x="1803400" y="4179888"/>
          <p14:tracePt t="80446" x="1912938" y="4179888"/>
          <p14:tracePt t="80463" x="2017713" y="4167188"/>
          <p14:tracePt t="80480" x="2122488" y="4167188"/>
          <p14:tracePt t="80496" x="2220913" y="4160838"/>
          <p14:tracePt t="80513" x="2319338" y="4160838"/>
          <p14:tracePt t="80530" x="2403475" y="4160838"/>
          <p14:tracePt t="80546" x="2468563" y="4154488"/>
          <p14:tracePt t="80563" x="2508250" y="4148138"/>
          <p14:tracePt t="80579" x="2540000" y="4140200"/>
          <p14:tracePt t="80596" x="2560638" y="4140200"/>
          <p14:tracePt t="80717" x="2547938" y="4140200"/>
          <p14:tracePt t="80725" x="2527300" y="4140200"/>
          <p14:tracePt t="80733" x="2501900" y="4140200"/>
          <p14:tracePt t="80741" x="2468563" y="4140200"/>
          <p14:tracePt t="80746" x="2370138" y="4140200"/>
          <p14:tracePt t="80763" x="2273300" y="4140200"/>
          <p14:tracePt t="80780" x="2220913" y="4140200"/>
          <p14:tracePt t="80796" x="2208213" y="4140200"/>
          <p14:tracePt t="80885" x="2220913" y="4140200"/>
          <p14:tracePt t="80893" x="2246313" y="4140200"/>
          <p14:tracePt t="80901" x="2292350" y="4140200"/>
          <p14:tracePt t="80909" x="2332038" y="4140200"/>
          <p14:tracePt t="80913" x="2481263" y="4140200"/>
          <p14:tracePt t="80929" x="2730500" y="4140200"/>
          <p14:tracePt t="80946" x="3122613" y="4140200"/>
          <p14:tracePt t="80963" x="3513138" y="4140200"/>
          <p14:tracePt t="80979" x="3802063" y="4127500"/>
          <p14:tracePt t="80996" x="3932238" y="4127500"/>
          <p14:tracePt t="81013" x="4022725" y="4121150"/>
          <p14:tracePt t="81029" x="4030663" y="4121150"/>
          <p14:tracePt t="81245" x="4037013" y="4121150"/>
          <p14:tracePt t="81259" x="4056063" y="4121150"/>
          <p14:tracePt t="81261" x="4075113" y="4121150"/>
          <p14:tracePt t="81269" x="4121150" y="4114800"/>
          <p14:tracePt t="81279" x="4167188" y="4114800"/>
          <p14:tracePt t="81296" x="4219575" y="4108450"/>
          <p14:tracePt t="81313" x="4244975" y="4108450"/>
          <p14:tracePt t="81329" x="4265613" y="4108450"/>
          <p14:tracePt t="81346" x="4297363" y="4102100"/>
          <p14:tracePt t="81362" x="4337050" y="4095750"/>
          <p14:tracePt t="81379" x="4389438" y="4095750"/>
          <p14:tracePt t="81396" x="4448175" y="4081463"/>
          <p14:tracePt t="81413" x="4494213" y="4075113"/>
          <p14:tracePt t="81429" x="4506913" y="4068763"/>
          <p14:tracePt t="83677" x="4500563" y="4068763"/>
          <p14:tracePt t="83685" x="4494213" y="4068763"/>
          <p14:tracePt t="83693" x="4494213" y="4075113"/>
          <p14:tracePt t="83717" x="4494213" y="4081463"/>
          <p14:tracePt t="83728" x="4494213" y="4095750"/>
          <p14:tracePt t="83728" x="4494213" y="4102100"/>
          <p14:tracePt t="83749" x="4479925" y="4095750"/>
          <p14:tracePt t="83762" x="4473575" y="4081463"/>
          <p14:tracePt t="83778" x="4467225" y="4081463"/>
          <p14:tracePt t="84045" x="4473575" y="4081463"/>
          <p14:tracePt t="84053" x="4487863" y="4081463"/>
          <p14:tracePt t="84062" x="4500563" y="4089400"/>
          <p14:tracePt t="84085" x="4500563" y="4081463"/>
          <p14:tracePt t="84093" x="4506913" y="4081463"/>
          <p14:tracePt t="84101" x="4538663" y="4081463"/>
          <p14:tracePt t="84301" x="4546600" y="4075113"/>
          <p14:tracePt t="84317" x="4552950" y="4075113"/>
          <p14:tracePt t="84329" x="4559300" y="4075113"/>
          <p14:tracePt t="84349" x="4565650" y="4075113"/>
          <p14:tracePt t="84365" x="4572000" y="4075113"/>
          <p14:tracePt t="84485" x="4578350" y="4068763"/>
          <p14:tracePt t="84493" x="4584700" y="4068763"/>
          <p14:tracePt t="84501" x="4605338" y="4062413"/>
          <p14:tracePt t="84512" x="4643438" y="4049713"/>
          <p14:tracePt t="84528" x="4689475" y="4030663"/>
          <p14:tracePt t="84545" x="4754563" y="3990975"/>
          <p14:tracePt t="84561" x="4859338" y="3932238"/>
          <p14:tracePt t="84578" x="4937125" y="3867150"/>
          <p14:tracePt t="84595" x="5010150" y="3808413"/>
          <p14:tracePt t="84611" x="5068888" y="3741738"/>
          <p14:tracePt t="84628" x="5113338" y="3690938"/>
          <p14:tracePt t="84645" x="5153025" y="3638550"/>
          <p14:tracePt t="84661" x="5180013" y="3605213"/>
          <p14:tracePt t="84678" x="5199063" y="3573463"/>
          <p14:tracePt t="84695" x="5232400" y="3546475"/>
          <p14:tracePt t="84711" x="5264150" y="3506788"/>
          <p14:tracePt t="84728" x="5297488" y="3468688"/>
          <p14:tracePt t="84745" x="5316538" y="3416300"/>
          <p14:tracePt t="84761" x="5341938" y="3351213"/>
          <p14:tracePt t="84778" x="5356225" y="3252788"/>
          <p14:tracePt t="84794" x="5362575" y="3154363"/>
          <p14:tracePt t="84811" x="5362575" y="3049588"/>
          <p14:tracePt t="84828" x="5362575" y="2971800"/>
          <p14:tracePt t="84845" x="5362575" y="2894013"/>
          <p14:tracePt t="84861" x="5356225" y="2879725"/>
          <p14:tracePt t="84878" x="5349875" y="2867025"/>
          <p14:tracePt t="84925" x="5335588" y="2873375"/>
          <p14:tracePt t="84933" x="5322888" y="2879725"/>
          <p14:tracePt t="84946" x="5303838" y="2887663"/>
          <p14:tracePt t="84946" x="5251450" y="2913063"/>
          <p14:tracePt t="84961" x="5186363" y="2925763"/>
          <p14:tracePt t="84978" x="5127625" y="2946400"/>
          <p14:tracePt t="84994" x="5094288" y="2965450"/>
          <p14:tracePt t="85011" x="5075238" y="2971800"/>
          <p14:tracePt t="85053" x="5075238" y="2978150"/>
          <p14:tracePt t="85101" x="5075238" y="2971800"/>
          <p14:tracePt t="85117" x="5081588" y="2965450"/>
          <p14:tracePt t="85133" x="5087938" y="2965450"/>
          <p14:tracePt t="85144" x="5100638" y="2959100"/>
          <p14:tracePt t="85145" x="5140325" y="2938463"/>
          <p14:tracePt t="85161" x="5173663" y="2925763"/>
          <p14:tracePt t="85178" x="5192713" y="2913063"/>
          <p14:tracePt t="85194" x="5205413" y="2906713"/>
          <p14:tracePt t="85301" x="5211763" y="2906713"/>
          <p14:tracePt t="85309" x="5211763" y="2913063"/>
          <p14:tracePt t="85317" x="5218113" y="2925763"/>
          <p14:tracePt t="85330" x="5224463" y="2938463"/>
          <p14:tracePt t="85330" x="5224463" y="2946400"/>
          <p14:tracePt t="85333" x="5232400" y="2959100"/>
          <p14:tracePt t="85345" x="5245100" y="2978150"/>
          <p14:tracePt t="85361" x="5251450" y="2990850"/>
          <p14:tracePt t="85378" x="5257800" y="2997200"/>
          <p14:tracePt t="85394" x="5270500" y="3005138"/>
          <p14:tracePt t="85411" x="5291138" y="3017838"/>
          <p14:tracePt t="85428" x="5297488" y="3030538"/>
          <p14:tracePt t="85444" x="5303838" y="3030538"/>
          <p14:tracePt t="85541" x="5303838" y="3024188"/>
          <p14:tracePt t="85563" x="5303838" y="3017838"/>
          <p14:tracePt t="85564" x="5303838" y="3011488"/>
          <p14:tracePt t="85578" x="5310188" y="2997200"/>
          <p14:tracePt t="85594" x="5316538" y="2984500"/>
          <p14:tracePt t="85611" x="5322888" y="2971800"/>
          <p14:tracePt t="85628" x="5329238" y="2959100"/>
          <p14:tracePt t="86405" x="5322888" y="2959100"/>
          <p14:tracePt t="86453" x="5322888" y="2965450"/>
          <p14:tracePt t="86469" x="5322888" y="2971800"/>
          <p14:tracePt t="86477" x="5316538" y="2971800"/>
          <p14:tracePt t="86973" x="5310188" y="2978150"/>
          <p14:tracePt t="87021" x="5310188" y="2984500"/>
          <p14:tracePt t="87029" x="5310188" y="2990850"/>
          <p14:tracePt t="87037" x="5310188" y="2997200"/>
          <p14:tracePt t="87049" x="5303838" y="2997200"/>
          <p14:tracePt t="87061" x="5303838" y="3005138"/>
          <p14:tracePt t="87061" x="5303838" y="3017838"/>
          <p14:tracePt t="87077" x="5291138" y="3030538"/>
          <p14:tracePt t="87094" x="5283200" y="3049588"/>
          <p14:tracePt t="87110" x="5270500" y="3082925"/>
          <p14:tracePt t="87127" x="5224463" y="3141663"/>
          <p14:tracePt t="87144" x="5180013" y="3225800"/>
          <p14:tracePt t="87160" x="5133975" y="3317875"/>
          <p14:tracePt t="87177" x="5062538" y="3416300"/>
          <p14:tracePt t="87194" x="5010150" y="3494088"/>
          <p14:tracePt t="87210" x="4983163" y="3540125"/>
          <p14:tracePt t="87227" x="4970463" y="3552825"/>
          <p14:tracePt t="87477" x="4964113" y="3552825"/>
          <p14:tracePt t="87485" x="4957763" y="3552825"/>
          <p14:tracePt t="87493" x="4945063" y="3552825"/>
          <p14:tracePt t="87516" x="4930775" y="3552825"/>
          <p14:tracePt t="87516" x="4892675" y="3552825"/>
          <p14:tracePt t="87527" x="4846638" y="3540125"/>
          <p14:tracePt t="87543" x="4787900" y="3527425"/>
          <p14:tracePt t="87560" x="4722813" y="3521075"/>
          <p14:tracePt t="87577" x="4649788" y="3521075"/>
          <p14:tracePt t="87593" x="4572000" y="3521075"/>
          <p14:tracePt t="87610" x="4467225" y="3506788"/>
          <p14:tracePt t="87627" x="4324350" y="3462338"/>
          <p14:tracePt t="87643" x="4089400" y="3370263"/>
          <p14:tracePt t="87660" x="3827463" y="3311525"/>
          <p14:tracePt t="87677" x="3676650" y="3265488"/>
          <p14:tracePt t="87693" x="3533775" y="3213100"/>
          <p14:tracePt t="87710" x="3382963" y="3148013"/>
          <p14:tracePt t="87727" x="3206750" y="3036888"/>
          <p14:tracePt t="87743" x="2971800" y="2971800"/>
          <p14:tracePt t="87760" x="2801938" y="2913063"/>
          <p14:tracePt t="87777" x="2606675" y="2887663"/>
          <p14:tracePt t="87793" x="2449513" y="2867025"/>
          <p14:tracePt t="87810" x="2273300" y="2847975"/>
          <p14:tracePt t="87828" x="2097088" y="2814638"/>
          <p14:tracePt t="87843" x="1854200" y="2762250"/>
          <p14:tracePt t="87860" x="1547813" y="2755900"/>
          <p14:tracePt t="87877" x="1417638" y="2749550"/>
          <p14:tracePt t="87893" x="1273175" y="2743200"/>
          <p14:tracePt t="87910" x="1130300" y="2724150"/>
          <p14:tracePt t="87927" x="1031875" y="2690813"/>
          <p14:tracePt t="87944" x="933450" y="2619375"/>
          <p14:tracePt t="87960" x="849313" y="2560638"/>
          <p14:tracePt t="87977" x="809625" y="2527300"/>
          <p14:tracePt t="87993" x="796925" y="2489200"/>
          <p14:tracePt t="88010" x="784225" y="2436813"/>
          <p14:tracePt t="88027" x="784225" y="2378075"/>
          <p14:tracePt t="88043" x="731838" y="2311400"/>
          <p14:tracePt t="88060" x="601663" y="2181225"/>
          <p14:tracePt t="88077" x="522288" y="2122488"/>
          <p14:tracePt t="88094" x="490538" y="2109788"/>
          <p14:tracePt t="88333" x="490538" y="2116138"/>
          <p14:tracePt t="88341" x="482600" y="2128838"/>
          <p14:tracePt t="88349" x="476250" y="2149475"/>
          <p14:tracePt t="88357" x="457200" y="2174875"/>
          <p14:tracePt t="88377" x="423863" y="2266950"/>
          <p14:tracePt t="88377" x="379413" y="2397125"/>
          <p14:tracePt t="88393" x="358775" y="2554288"/>
          <p14:tracePt t="88410" x="339725" y="2743200"/>
          <p14:tracePt t="88427" x="339725" y="2906713"/>
          <p14:tracePt t="88443" x="339725" y="3063875"/>
          <p14:tracePt t="88460" x="352425" y="3187700"/>
          <p14:tracePt t="88460" x="352425" y="3240088"/>
          <p14:tracePt t="88477" x="365125" y="3344863"/>
          <p14:tracePt t="88493" x="411163" y="3422650"/>
          <p14:tracePt t="88510" x="463550" y="3487738"/>
          <p14:tracePt t="88526" x="522288" y="3546475"/>
          <p14:tracePt t="88543" x="568325" y="3586163"/>
          <p14:tracePt t="88560" x="608013" y="3592513"/>
          <p14:tracePt t="88577" x="620713" y="3598863"/>
          <p14:tracePt t="88637" x="614363" y="3598863"/>
          <p14:tracePt t="88645" x="614363" y="3592513"/>
          <p14:tracePt t="88653" x="614363" y="3586163"/>
          <p14:tracePt t="88661" x="608013" y="3573463"/>
          <p14:tracePt t="88676" x="528638" y="3500438"/>
          <p14:tracePt t="88693" x="457200" y="3435350"/>
          <p14:tracePt t="88710" x="365125" y="3351213"/>
          <p14:tracePt t="88726" x="293688" y="3259138"/>
          <p14:tracePt t="88743" x="254000" y="3135313"/>
          <p14:tracePt t="88760" x="254000" y="2971800"/>
          <p14:tracePt t="88776" x="254000" y="2820988"/>
          <p14:tracePt t="88793" x="280988" y="2671763"/>
          <p14:tracePt t="88810" x="327025" y="2520950"/>
          <p14:tracePt t="88826" x="385763" y="2422525"/>
          <p14:tracePt t="88843" x="450850" y="2363788"/>
          <p14:tracePt t="88860" x="482600" y="2344738"/>
          <p14:tracePt t="88860" x="496888" y="2338388"/>
          <p14:tracePt t="88933" x="496888" y="2344738"/>
          <p14:tracePt t="88941" x="496888" y="2357438"/>
          <p14:tracePt t="88949" x="490538" y="2370138"/>
          <p14:tracePt t="88957" x="482600" y="2403475"/>
          <p14:tracePt t="88963" x="444500" y="2462213"/>
          <p14:tracePt t="88976" x="398463" y="2554288"/>
          <p14:tracePt t="88993" x="339725" y="2651125"/>
          <p14:tracePt t="89010" x="268288" y="2768600"/>
          <p14:tracePt t="89026" x="188913" y="2946400"/>
          <p14:tracePt t="89043" x="150813" y="3095625"/>
          <p14:tracePt t="89060" x="150813" y="3240088"/>
          <p14:tracePt t="89076" x="222250" y="3441700"/>
          <p14:tracePt t="89093" x="312738" y="3573463"/>
          <p14:tracePt t="89110" x="431800" y="3657600"/>
          <p14:tracePt t="89126" x="522288" y="3729038"/>
          <p14:tracePt t="89143" x="574675" y="3762375"/>
          <p14:tracePt t="89159" x="587375" y="3768725"/>
          <p14:tracePt t="89557" x="593725" y="3762375"/>
          <p14:tracePt t="89564" x="614363" y="3749675"/>
          <p14:tracePt t="89573" x="627063" y="3729038"/>
          <p14:tracePt t="89580" x="652463" y="3697288"/>
          <p14:tracePt t="89589" x="698500" y="3657600"/>
          <p14:tracePt t="89593" x="822325" y="3565525"/>
          <p14:tracePt t="89609" x="1077913" y="3403600"/>
          <p14:tracePt t="89626" x="1319213" y="3252788"/>
          <p14:tracePt t="89643" x="1677988" y="3070225"/>
          <p14:tracePt t="89659" x="2063750" y="2925763"/>
          <p14:tracePt t="89676" x="2370138" y="2887663"/>
          <p14:tracePt t="89693" x="2508250" y="2887663"/>
          <p14:tracePt t="89709" x="2579688" y="2879725"/>
          <p14:tracePt t="89726" x="2592388" y="2879725"/>
          <p14:tracePt t="89869" x="2606675" y="2873375"/>
          <p14:tracePt t="89877" x="2638425" y="2854325"/>
          <p14:tracePt t="89885" x="2659063" y="2847975"/>
          <p14:tracePt t="89893" x="2690813" y="2841625"/>
          <p14:tracePt t="89909" x="2717800" y="2841625"/>
          <p14:tracePt t="89926" x="2736850" y="2835275"/>
          <p14:tracePt t="89943" x="2743200" y="2835275"/>
          <p14:tracePt t="89989" x="2743200" y="2841625"/>
          <p14:tracePt t="90012" x="2749550" y="2841625"/>
          <p14:tracePt t="90021" x="2768600" y="2847975"/>
          <p14:tracePt t="90028" x="2782888" y="2854325"/>
          <p14:tracePt t="90036" x="2820988" y="2854325"/>
          <p14:tracePt t="90044" x="2894013" y="2860675"/>
          <p14:tracePt t="90059" x="2997200" y="2860675"/>
          <p14:tracePt t="90076" x="3181350" y="2860675"/>
          <p14:tracePt t="90093" x="3305175" y="2860675"/>
          <p14:tracePt t="90109" x="3435350" y="2860675"/>
          <p14:tracePt t="90126" x="3552825" y="2860675"/>
          <p14:tracePt t="90143" x="3670300" y="2847975"/>
          <p14:tracePt t="90159" x="3749675" y="2841625"/>
          <p14:tracePt t="90176" x="3808413" y="2808288"/>
          <p14:tracePt t="90193" x="3879850" y="2755900"/>
          <p14:tracePt t="90209" x="3944938" y="2717800"/>
          <p14:tracePt t="90226" x="4003675" y="2659063"/>
          <p14:tracePt t="90242" x="4043363" y="2619375"/>
          <p14:tracePt t="90259" x="4075113" y="2573338"/>
          <p14:tracePt t="90276" x="4075113" y="2514600"/>
          <p14:tracePt t="90293" x="4075113" y="2455863"/>
          <p14:tracePt t="90309" x="4062413" y="2403475"/>
          <p14:tracePt t="90326" x="4049713" y="2370138"/>
          <p14:tracePt t="90342" x="4030663" y="2344738"/>
          <p14:tracePt t="90359" x="3984625" y="2298700"/>
          <p14:tracePt t="90376" x="3905250" y="2239963"/>
          <p14:tracePt t="90392" x="3802063" y="2187575"/>
          <p14:tracePt t="90409" x="3676650" y="2174875"/>
          <p14:tracePt t="90426" x="3546475" y="2168525"/>
          <p14:tracePt t="90442" x="3416300" y="2168525"/>
          <p14:tracePt t="90459" x="3284538" y="2168525"/>
          <p14:tracePt t="90476" x="3167063" y="2168525"/>
          <p14:tracePt t="90492" x="3011488" y="2201863"/>
          <p14:tracePt t="90509" x="2919413" y="2233613"/>
          <p14:tracePt t="90526" x="2814638" y="2292350"/>
          <p14:tracePt t="90542" x="2697163" y="2357438"/>
          <p14:tracePt t="90559" x="2598738" y="2416175"/>
          <p14:tracePt t="90576" x="2547938" y="2455863"/>
          <p14:tracePt t="90592" x="2508250" y="2481263"/>
          <p14:tracePt t="90609" x="2481263" y="2520950"/>
          <p14:tracePt t="90626" x="2443163" y="2560638"/>
          <p14:tracePt t="90642" x="2403475" y="2606675"/>
          <p14:tracePt t="90659" x="2378075" y="2671763"/>
          <p14:tracePt t="90676" x="2357438" y="2703513"/>
          <p14:tracePt t="90692" x="2357438" y="2768600"/>
          <p14:tracePt t="90709" x="2357438" y="2814638"/>
          <p14:tracePt t="90726" x="2370138" y="2860675"/>
          <p14:tracePt t="90742" x="2416175" y="2932113"/>
          <p14:tracePt t="90759" x="2468563" y="2997200"/>
          <p14:tracePt t="90775" x="2533650" y="3036888"/>
          <p14:tracePt t="90792" x="2638425" y="3063875"/>
          <p14:tracePt t="90809" x="2768600" y="3089275"/>
          <p14:tracePt t="90825" x="2894013" y="3089275"/>
          <p14:tracePt t="90842" x="2997200" y="3089275"/>
          <p14:tracePt t="90859" x="3076575" y="3089275"/>
          <p14:tracePt t="90876" x="3095625" y="3076575"/>
          <p14:tracePt t="90892" x="3101975" y="3076575"/>
          <p14:tracePt t="91844" x="3116263" y="3070225"/>
          <p14:tracePt t="91852" x="3135313" y="3070225"/>
          <p14:tracePt t="91860" x="3160713" y="3063875"/>
          <p14:tracePt t="91867" x="3187700" y="3063875"/>
          <p14:tracePt t="91876" x="3252788" y="3055938"/>
          <p14:tracePt t="91892" x="3363913" y="3055938"/>
          <p14:tracePt t="91909" x="3462338" y="3055938"/>
          <p14:tracePt t="91925" x="3586163" y="3055938"/>
          <p14:tracePt t="91942" x="3683000" y="3049588"/>
          <p14:tracePt t="91958" x="3756025" y="3049588"/>
          <p14:tracePt t="91975" x="3794125" y="3043238"/>
          <p14:tracePt t="92196" x="3781425" y="3036888"/>
          <p14:tracePt t="92205" x="3729038" y="2997200"/>
          <p14:tracePt t="92212" x="3683000" y="2959100"/>
          <p14:tracePt t="92225" x="3657600" y="2932113"/>
          <p14:tracePt t="92228" x="3644900" y="2900363"/>
          <p14:tracePt t="92242" x="3657600" y="2860675"/>
          <p14:tracePt t="92258" x="3690938" y="2835275"/>
          <p14:tracePt t="92275" x="3749675" y="2814638"/>
          <p14:tracePt t="92291" x="3852863" y="2789238"/>
          <p14:tracePt t="92309" x="3944938" y="2776538"/>
          <p14:tracePt t="92325" x="4056063" y="2749550"/>
          <p14:tracePt t="92342" x="4154488" y="2717800"/>
          <p14:tracePt t="92358" x="4219575" y="2659063"/>
          <p14:tracePt t="92375" x="4251325" y="2625725"/>
          <p14:tracePt t="92391" x="4278313" y="2606675"/>
          <p14:tracePt t="92408" x="4318000" y="2598738"/>
          <p14:tracePt t="92425" x="4383088" y="2547938"/>
          <p14:tracePt t="92441" x="4414838" y="2527300"/>
          <p14:tracePt t="92458" x="4427538" y="2514600"/>
          <p14:tracePt t="92475" x="4448175" y="2495550"/>
          <p14:tracePt t="92492" x="4487863" y="2455863"/>
          <p14:tracePt t="92508" x="4513263" y="2436813"/>
          <p14:tracePt t="92525" x="4546600" y="2409825"/>
          <p14:tracePt t="92541" x="4597400" y="2357438"/>
          <p14:tracePt t="92559" x="4643438" y="2298700"/>
          <p14:tracePt t="92575" x="4695825" y="2193925"/>
          <p14:tracePt t="92591" x="4729163" y="2109788"/>
          <p14:tracePt t="92608" x="4741863" y="2038350"/>
          <p14:tracePt t="92625" x="4741863" y="1998663"/>
          <p14:tracePt t="92641" x="4741863" y="1985963"/>
          <p14:tracePt t="92700" x="4741863" y="1992313"/>
          <p14:tracePt t="92708" x="4735513" y="1992313"/>
          <p14:tracePt t="92716" x="4722813" y="2005013"/>
          <p14:tracePt t="92725" x="4708525" y="2011363"/>
          <p14:tracePt t="92741" x="4695825" y="2011363"/>
          <p14:tracePt t="92758" x="4683125" y="2017713"/>
          <p14:tracePt t="92775" x="4676775" y="2024063"/>
          <p14:tracePt t="92812" x="4670425" y="2024063"/>
          <p14:tracePt t="92820" x="4664075" y="2032000"/>
          <p14:tracePt t="92825" x="4637088" y="2038350"/>
          <p14:tracePt t="92841" x="4605338" y="2057400"/>
          <p14:tracePt t="92858" x="4572000" y="2070100"/>
          <p14:tracePt t="92875" x="4546600" y="2082800"/>
          <p14:tracePt t="92891" x="4532313" y="2103438"/>
          <p14:tracePt t="92908" x="4525963" y="2097088"/>
          <p14:tracePt t="92925" x="4519613" y="2103438"/>
          <p14:tracePt t="92941" x="4513263" y="2109788"/>
          <p14:tracePt t="92958" x="4506913" y="2109788"/>
          <p14:tracePt t="92975" x="4506913" y="2116138"/>
          <p14:tracePt t="92992" x="4500563" y="2122488"/>
          <p14:tracePt t="93008" x="4494213" y="2128838"/>
          <p14:tracePt t="93025" x="4487863" y="2128838"/>
          <p14:tracePt t="93676" x="4479925" y="2128838"/>
          <p14:tracePt t="93682" x="4460875" y="2141538"/>
          <p14:tracePt t="93692" x="4441825" y="2149475"/>
          <p14:tracePt t="93693" x="4421188" y="2149475"/>
          <p14:tracePt t="93708" x="4310063" y="2181225"/>
          <p14:tracePt t="93724" x="4219575" y="2214563"/>
          <p14:tracePt t="93741" x="4121150" y="2252663"/>
          <p14:tracePt t="93758" x="4010025" y="2266950"/>
          <p14:tracePt t="93774" x="3867150" y="2305050"/>
          <p14:tracePt t="93791" x="3709988" y="2370138"/>
          <p14:tracePt t="93808" x="3481388" y="2449513"/>
          <p14:tracePt t="93824" x="3233738" y="2514600"/>
          <p14:tracePt t="93841" x="2965450" y="2598738"/>
          <p14:tracePt t="93858" x="2625725" y="2703513"/>
          <p14:tracePt t="93875" x="2298700" y="2749550"/>
          <p14:tracePt t="93891" x="2076450" y="2782888"/>
          <p14:tracePt t="93908" x="1795463" y="2835275"/>
          <p14:tracePt t="93924" x="1619250" y="2867025"/>
          <p14:tracePt t="93941" x="1489075" y="2879725"/>
          <p14:tracePt t="93958" x="1411288" y="2887663"/>
          <p14:tracePt t="93974" x="1325563" y="2894013"/>
          <p14:tracePt t="93991" x="1279525" y="2894013"/>
          <p14:tracePt t="94008" x="1235075" y="2894013"/>
          <p14:tracePt t="94024" x="1201738" y="2894013"/>
          <p14:tracePt t="94041" x="1189038" y="2894013"/>
          <p14:tracePt t="94148" x="1189038" y="2887663"/>
          <p14:tracePt t="94156" x="1189038" y="2873375"/>
          <p14:tracePt t="94164" x="1189038" y="2847975"/>
          <p14:tracePt t="94180" x="1201738" y="2814638"/>
          <p14:tracePt t="94191" x="1208088" y="2789238"/>
          <p14:tracePt t="94196" x="1220788" y="2724150"/>
          <p14:tracePt t="94210" x="1235075" y="2651125"/>
          <p14:tracePt t="94224" x="1241425" y="2606675"/>
          <p14:tracePt t="94241" x="1241425" y="2560638"/>
          <p14:tracePt t="94257" x="1247775" y="2501900"/>
          <p14:tracePt t="94274" x="1260475" y="2449513"/>
          <p14:tracePt t="94291" x="1266825" y="2409825"/>
          <p14:tracePt t="94308" x="1266825" y="2390775"/>
          <p14:tracePt t="95509" x="1273175" y="2397125"/>
          <p14:tracePt t="95517" x="1279525" y="2436813"/>
          <p14:tracePt t="95526" x="1312863" y="2489200"/>
          <p14:tracePt t="95542" x="1390650" y="2547938"/>
          <p14:tracePt t="95558" x="1476375" y="2592388"/>
          <p14:tracePt t="95575" x="1574800" y="2613025"/>
          <p14:tracePt t="95591" x="1646238" y="2619375"/>
          <p14:tracePt t="95608" x="1684338" y="2619375"/>
          <p14:tracePt t="95625" x="1698625" y="2619375"/>
          <p14:tracePt t="95669" x="1692275" y="2613025"/>
          <p14:tracePt t="95677" x="1684338" y="2613025"/>
          <p14:tracePt t="95693" x="1671638" y="2613025"/>
          <p14:tracePt t="95708" x="1652588" y="2613025"/>
          <p14:tracePt t="95708" x="1606550" y="2613025"/>
          <p14:tracePt t="95725" x="1501775" y="2613025"/>
          <p14:tracePt t="95741" x="1449388" y="2613025"/>
          <p14:tracePt t="95758" x="1436688" y="2613025"/>
          <p14:tracePt t="95775" x="1436688" y="2619375"/>
          <p14:tracePt t="95813" x="1449388" y="2619375"/>
          <p14:tracePt t="95821" x="1470025" y="2625725"/>
          <p14:tracePt t="95828" x="1522413" y="2659063"/>
          <p14:tracePt t="95841" x="1581150" y="2659063"/>
          <p14:tracePt t="95858" x="1671638" y="2671763"/>
          <p14:tracePt t="95875" x="1776413" y="2690813"/>
          <p14:tracePt t="95892" x="1927225" y="2709863"/>
          <p14:tracePt t="95908" x="2097088" y="2736850"/>
          <p14:tracePt t="95925" x="2305050" y="2749550"/>
          <p14:tracePt t="95942" x="2416175" y="2762250"/>
          <p14:tracePt t="95958" x="2468563" y="2762250"/>
          <p14:tracePt t="95975" x="2474913" y="2762250"/>
          <p14:tracePt t="95991" x="2468563" y="2762250"/>
          <p14:tracePt t="96008" x="2462213" y="2755900"/>
          <p14:tracePt t="96025" x="2416175" y="2743200"/>
          <p14:tracePt t="96042" x="2266950" y="2709863"/>
          <p14:tracePt t="96058" x="2063750" y="2651125"/>
          <p14:tracePt t="96074" x="1665288" y="2520950"/>
          <p14:tracePt t="96091" x="1346200" y="2430463"/>
          <p14:tracePt t="96108" x="1136650" y="2397125"/>
          <p14:tracePt t="96124" x="1044575" y="2384425"/>
          <p14:tracePt t="96141" x="1031875" y="2384425"/>
          <p14:tracePt t="96197" x="1031875" y="2378075"/>
          <p14:tracePt t="96213" x="1031875" y="2363788"/>
          <p14:tracePt t="96221" x="1031875" y="2357438"/>
          <p14:tracePt t="96241" x="1025525" y="2338388"/>
          <p14:tracePt t="96241" x="1025525" y="2319338"/>
          <p14:tracePt t="96258" x="1025525" y="2311400"/>
          <p14:tracePt t="96381" x="1012825" y="2311400"/>
          <p14:tracePt t="96397" x="1006475" y="2319338"/>
          <p14:tracePt t="96405" x="998538" y="2325688"/>
          <p14:tracePt t="96413" x="992188" y="2338388"/>
          <p14:tracePt t="96424" x="985838" y="2351088"/>
          <p14:tracePt t="96441" x="985838" y="2378075"/>
          <p14:tracePt t="96458" x="992188" y="2422525"/>
          <p14:tracePt t="96474" x="1019175" y="2462213"/>
          <p14:tracePt t="96491" x="1038225" y="2514600"/>
          <p14:tracePt t="96508" x="1084263" y="2560638"/>
          <p14:tracePt t="96524" x="1109663" y="2598738"/>
          <p14:tracePt t="96541" x="1136650" y="2625725"/>
          <p14:tracePt t="96781" x="1143000" y="2625725"/>
          <p14:tracePt t="96785" x="1162050" y="2632075"/>
          <p14:tracePt t="96794" x="1208088" y="2638425"/>
          <p14:tracePt t="96808" x="1300163" y="2644775"/>
          <p14:tracePt t="96824" x="1430338" y="2665413"/>
          <p14:tracePt t="96841" x="1625600" y="2684463"/>
          <p14:tracePt t="96858" x="1952625" y="2697163"/>
          <p14:tracePt t="96874" x="2311400" y="2697163"/>
          <p14:tracePt t="96891" x="2690813" y="2709863"/>
          <p14:tracePt t="96907" x="3101975" y="2717800"/>
          <p14:tracePt t="96924" x="3475038" y="2717800"/>
          <p14:tracePt t="96941" x="3938588" y="2717800"/>
          <p14:tracePt t="96957" x="4102100" y="2717800"/>
          <p14:tracePt t="96974" x="4206875" y="2717800"/>
          <p14:tracePt t="96991" x="4265613" y="2730500"/>
          <p14:tracePt t="97007" x="4310063" y="2768600"/>
          <p14:tracePt t="97024" x="4343400" y="2808288"/>
          <p14:tracePt t="97041" x="4368800" y="2820988"/>
          <p14:tracePt t="97058" x="4376738" y="2820988"/>
          <p14:tracePt t="97317" x="4395788" y="2808288"/>
          <p14:tracePt t="97328" x="4395788" y="2795588"/>
          <p14:tracePt t="97333" x="4395788" y="2789238"/>
          <p14:tracePt t="97341" x="4343400" y="2755900"/>
          <p14:tracePt t="97358" x="4324350" y="2697163"/>
          <p14:tracePt t="97374" x="4310063" y="2671763"/>
          <p14:tracePt t="97391" x="4303713" y="2632075"/>
          <p14:tracePt t="97407" x="4303713" y="2619375"/>
          <p14:tracePt t="97424" x="4291013" y="2592388"/>
          <p14:tracePt t="97440" x="4291013" y="2560638"/>
          <p14:tracePt t="97457" x="4278313" y="2520950"/>
          <p14:tracePt t="97474" x="4244975" y="2455863"/>
          <p14:tracePt t="97491" x="4238625" y="2430463"/>
          <p14:tracePt t="97508" x="4219575" y="2397125"/>
          <p14:tracePt t="97524" x="4213225" y="2370138"/>
          <p14:tracePt t="97573" x="4213225" y="2363788"/>
          <p14:tracePt t="97725" x="4213225" y="2370138"/>
          <p14:tracePt t="97733" x="4213225" y="2378075"/>
          <p14:tracePt t="97741" x="4213225" y="2384425"/>
          <p14:tracePt t="97745" x="4206875" y="2416175"/>
          <p14:tracePt t="97757" x="4192588" y="2468563"/>
          <p14:tracePt t="97774" x="4186238" y="2527300"/>
          <p14:tracePt t="97790" x="4186238" y="2586038"/>
          <p14:tracePt t="97807" x="4186238" y="2632075"/>
          <p14:tracePt t="97824" x="4186238" y="2665413"/>
          <p14:tracePt t="97840" x="4179888" y="2697163"/>
          <p14:tracePt t="97857" x="4179888" y="2724150"/>
          <p14:tracePt t="97874" x="4186238" y="2743200"/>
          <p14:tracePt t="97890" x="4213225" y="2755900"/>
          <p14:tracePt t="97907" x="4232275" y="2776538"/>
          <p14:tracePt t="97924" x="4291013" y="2795588"/>
          <p14:tracePt t="97940" x="4395788" y="2808288"/>
          <p14:tracePt t="97957" x="4624388" y="2820988"/>
          <p14:tracePt t="97974" x="4787900" y="2827338"/>
          <p14:tracePt t="97990" x="4976813" y="2835275"/>
          <p14:tracePt t="98007" x="5153025" y="2847975"/>
          <p14:tracePt t="98024" x="5335588" y="2847975"/>
          <p14:tracePt t="98040" x="5480050" y="2854325"/>
          <p14:tracePt t="98057" x="5610225" y="2854325"/>
          <p14:tracePt t="98074" x="5761038" y="2854325"/>
          <p14:tracePt t="98090" x="5930900" y="2841625"/>
          <p14:tracePt t="98107" x="6107113" y="2841625"/>
          <p14:tracePt t="98124" x="6270625" y="2841625"/>
          <p14:tracePt t="98140" x="6407150" y="2835275"/>
          <p14:tracePt t="98157" x="6610350" y="2835275"/>
          <p14:tracePt t="98174" x="6746875" y="2827338"/>
          <p14:tracePt t="98190" x="6877050" y="2827338"/>
          <p14:tracePt t="98207" x="7015163" y="2827338"/>
          <p14:tracePt t="98224" x="7170738" y="2814638"/>
          <p14:tracePt t="98241" x="7289800" y="2808288"/>
          <p14:tracePt t="98257" x="7413625" y="2801938"/>
          <p14:tracePt t="98274" x="7550150" y="2801938"/>
          <p14:tracePt t="98290" x="7673975" y="2801938"/>
          <p14:tracePt t="98307" x="7778750" y="2801938"/>
          <p14:tracePt t="98324" x="7883525" y="2801938"/>
          <p14:tracePt t="98341" x="8020050" y="2795588"/>
          <p14:tracePt t="98357" x="8093075" y="2795588"/>
          <p14:tracePt t="98374" x="8158163" y="2795588"/>
          <p14:tracePt t="98390" x="8210550" y="2795588"/>
          <p14:tracePt t="98407" x="8255000" y="2795588"/>
          <p14:tracePt t="98423" x="8294688" y="2795588"/>
          <p14:tracePt t="98440" x="8328025" y="2789238"/>
          <p14:tracePt t="98457" x="8334375" y="2789238"/>
          <p14:tracePt t="98474" x="8347075" y="2782888"/>
          <p14:tracePt t="98517" x="8353425" y="2782888"/>
          <p14:tracePt t="98525" x="8359775" y="2782888"/>
          <p14:tracePt t="98533" x="8366125" y="2782888"/>
          <p14:tracePt t="98540" x="8380413" y="2782888"/>
          <p14:tracePt t="98557" x="8393113" y="2768600"/>
          <p14:tracePt t="98621" x="8399463" y="2768600"/>
          <p14:tracePt t="98645" x="8399463" y="2755900"/>
          <p14:tracePt t="98663" x="8405813" y="2743200"/>
          <p14:tracePt t="98673" x="8393113" y="2743200"/>
          <p14:tracePt t="98674" x="8386763" y="2724150"/>
          <p14:tracePt t="98690" x="8386763" y="2690813"/>
          <p14:tracePt t="98707" x="8386763" y="2659063"/>
          <p14:tracePt t="98723" x="8380413" y="2625725"/>
          <p14:tracePt t="98740" x="8380413" y="2586038"/>
          <p14:tracePt t="98757" x="8380413" y="2533650"/>
          <p14:tracePt t="98773" x="8380413" y="2495550"/>
          <p14:tracePt t="98790" x="8374063" y="2474913"/>
          <p14:tracePt t="98807" x="8374063" y="2455863"/>
          <p14:tracePt t="98823" x="8374063" y="2443163"/>
          <p14:tracePt t="98840" x="8374063" y="2436813"/>
          <p14:tracePt t="98885" x="8374063" y="2430463"/>
          <p14:tracePt t="98917" x="8366125" y="2430463"/>
          <p14:tracePt t="98930" x="8359775" y="2430463"/>
          <p14:tracePt t="98930" x="8340725" y="2430463"/>
          <p14:tracePt t="98941" x="8210550" y="2422525"/>
          <p14:tracePt t="98957" x="8093075" y="2409825"/>
          <p14:tracePt t="98974" x="7967663" y="2409825"/>
          <p14:tracePt t="98990" x="7818438" y="2409825"/>
          <p14:tracePt t="99007" x="7661275" y="2409825"/>
          <p14:tracePt t="99023" x="7531100" y="2409825"/>
          <p14:tracePt t="99040" x="7373938" y="2409825"/>
          <p14:tracePt t="99057" x="7216775" y="2409825"/>
          <p14:tracePt t="99074" x="7046913" y="2409825"/>
          <p14:tracePt t="99090" x="6891338" y="2403475"/>
          <p14:tracePt t="99107" x="6721475" y="2403475"/>
          <p14:tracePt t="99123" x="6583363" y="2403475"/>
          <p14:tracePt t="99140" x="6453188" y="2403475"/>
          <p14:tracePt t="99156" x="6283325" y="2403475"/>
          <p14:tracePt t="99173" x="6153150" y="2409825"/>
          <p14:tracePt t="99190" x="6027738" y="2409825"/>
          <p14:tracePt t="99207" x="5897563" y="2409825"/>
          <p14:tracePt t="99223" x="5767388" y="2409825"/>
          <p14:tracePt t="99240" x="5662613" y="2409825"/>
          <p14:tracePt t="99256" x="5564188" y="2409825"/>
          <p14:tracePt t="99273" x="5461000" y="2409825"/>
          <p14:tracePt t="99290" x="5329238" y="2409825"/>
          <p14:tracePt t="99306" x="5173663" y="2409825"/>
          <p14:tracePt t="99323" x="5016500" y="2409825"/>
          <p14:tracePt t="99340" x="4899025" y="2397125"/>
          <p14:tracePt t="99356" x="4754563" y="2397125"/>
          <p14:tracePt t="99373" x="4689475" y="2403475"/>
          <p14:tracePt t="99390" x="4643438" y="2409825"/>
          <p14:tracePt t="99407" x="4597400" y="2416175"/>
          <p14:tracePt t="99423" x="4519613" y="2422525"/>
          <p14:tracePt t="99440" x="4441825" y="2430463"/>
          <p14:tracePt t="99457" x="4356100" y="2449513"/>
          <p14:tracePt t="99473" x="4297363" y="2468563"/>
          <p14:tracePt t="99490" x="4284663" y="2481263"/>
          <p14:tracePt t="101509" x="4278313" y="2481263"/>
          <p14:tracePt t="101557" x="4278313" y="2489200"/>
          <p14:tracePt t="101573" x="4265613" y="2489200"/>
          <p14:tracePt t="101605" x="4265613" y="2495550"/>
          <p14:tracePt t="101637" x="4265613" y="2501900"/>
          <p14:tracePt t="101645" x="4265613" y="2508250"/>
          <p14:tracePt t="101661" x="4265613" y="2520950"/>
          <p14:tracePt t="101669" x="4259263" y="2520950"/>
          <p14:tracePt t="101672" x="4259263" y="2540000"/>
          <p14:tracePt t="101689" x="4259263" y="2547938"/>
          <p14:tracePt t="101706" x="4259263" y="2554288"/>
          <p14:tracePt t="101722" x="4259263" y="2566988"/>
          <p14:tracePt t="101739" x="4251325" y="2579688"/>
          <p14:tracePt t="101755" x="4251325" y="2586038"/>
          <p14:tracePt t="101772" x="4251325" y="2598738"/>
          <p14:tracePt t="101772" x="4244975" y="2606675"/>
          <p14:tracePt t="102029" x="4244975" y="2613025"/>
          <p14:tracePt t="102037" x="4251325" y="2619375"/>
          <p14:tracePt t="102045" x="4251325" y="2625725"/>
          <p14:tracePt t="102053" x="4265613" y="2632075"/>
          <p14:tracePt t="102061" x="4291013" y="2659063"/>
          <p14:tracePt t="102072" x="4324350" y="2678113"/>
          <p14:tracePt t="102089" x="4362450" y="2690813"/>
          <p14:tracePt t="102105" x="4389438" y="2690813"/>
          <p14:tracePt t="102122" x="4395788" y="2690813"/>
          <p14:tracePt t="102197" x="4402138" y="2690813"/>
          <p14:tracePt t="102205" x="4414838" y="2690813"/>
          <p14:tracePt t="102213" x="4435475" y="2690813"/>
          <p14:tracePt t="102221" x="4454525" y="2690813"/>
          <p14:tracePt t="102229" x="4513263" y="2697163"/>
          <p14:tracePt t="102239" x="4591050" y="2697163"/>
          <p14:tracePt t="102255" x="4689475" y="2703513"/>
          <p14:tracePt t="102272" x="4800600" y="2717800"/>
          <p14:tracePt t="102289" x="4905375" y="2717800"/>
          <p14:tracePt t="102305" x="5022850" y="2730500"/>
          <p14:tracePt t="102322" x="5146675" y="2730500"/>
          <p14:tracePt t="102339" x="5276850" y="2730500"/>
          <p14:tracePt t="102355" x="5414963" y="2730500"/>
          <p14:tracePt t="102372" x="5557838" y="2743200"/>
          <p14:tracePt t="102389" x="5786438" y="2743200"/>
          <p14:tracePt t="102405" x="5918200" y="2743200"/>
          <p14:tracePt t="102422" x="6073775" y="2743200"/>
          <p14:tracePt t="102439" x="6249988" y="2743200"/>
          <p14:tracePt t="102455" x="6394450" y="2743200"/>
          <p14:tracePt t="102472" x="6537325" y="2743200"/>
          <p14:tracePt t="102488" x="6700838" y="2749550"/>
          <p14:tracePt t="102505" x="6845300" y="2749550"/>
          <p14:tracePt t="102522" x="6962775" y="2749550"/>
          <p14:tracePt t="102539" x="7053263" y="2749550"/>
          <p14:tracePt t="102555" x="7112000" y="2749550"/>
          <p14:tracePt t="102572" x="7132638" y="2749550"/>
          <p14:tracePt t="102837" x="7126288" y="2749550"/>
          <p14:tracePt t="102851" x="7119938" y="2749550"/>
          <p14:tracePt t="102861" x="7112000" y="2749550"/>
          <p14:tracePt t="102869" x="7112000" y="2755900"/>
          <p14:tracePt t="102877" x="7067550" y="2762250"/>
          <p14:tracePt t="102890" x="7008813" y="2776538"/>
          <p14:tracePt t="102905" x="6923088" y="2789238"/>
          <p14:tracePt t="102922" x="6818313" y="2808288"/>
          <p14:tracePt t="102938" x="6694488" y="2835275"/>
          <p14:tracePt t="102955" x="6589713" y="2860675"/>
          <p14:tracePt t="102972" x="6484938" y="2873375"/>
          <p14:tracePt t="102988" x="6283325" y="2906713"/>
          <p14:tracePt t="103005" x="6119813" y="2925763"/>
          <p14:tracePt t="103022" x="5937250" y="2938463"/>
          <p14:tracePt t="103038" x="5748338" y="2938463"/>
          <p14:tracePt t="103056" x="5584825" y="2938463"/>
          <p14:tracePt t="103072" x="5387975" y="2959100"/>
          <p14:tracePt t="103088" x="5205413" y="2959100"/>
          <p14:tracePt t="103105" x="5016500" y="2959100"/>
          <p14:tracePt t="103122" x="4748213" y="2925763"/>
          <p14:tracePt t="103138" x="4538663" y="2919413"/>
          <p14:tracePt t="103155" x="4402138" y="2919413"/>
          <p14:tracePt t="103172" x="4297363" y="2919413"/>
          <p14:tracePt t="103188" x="4259263" y="2919413"/>
          <p14:tracePt t="103493" x="4265613" y="2919413"/>
          <p14:tracePt t="103501" x="4278313" y="2919413"/>
          <p14:tracePt t="103509" x="4310063" y="2919413"/>
          <p14:tracePt t="103525" x="4343400" y="2919413"/>
          <p14:tracePt t="103538" x="4368800" y="2919413"/>
          <p14:tracePt t="103541" x="4441825" y="2919413"/>
          <p14:tracePt t="103555" x="4519613" y="2919413"/>
          <p14:tracePt t="103571" x="4605338" y="2919413"/>
          <p14:tracePt t="103588" x="4754563" y="2919413"/>
          <p14:tracePt t="103605" x="4852988" y="2919413"/>
          <p14:tracePt t="103622" x="4951413" y="2919413"/>
          <p14:tracePt t="103638" x="5054600" y="2919413"/>
          <p14:tracePt t="103655" x="5165725" y="2919413"/>
          <p14:tracePt t="103671" x="5297488" y="2919413"/>
          <p14:tracePt t="103688" x="5427663" y="2919413"/>
          <p14:tracePt t="103705" x="5551488" y="2919413"/>
          <p14:tracePt t="103722" x="5689600" y="2919413"/>
          <p14:tracePt t="103738" x="5845175" y="2919413"/>
          <p14:tracePt t="103755" x="6015038" y="2925763"/>
          <p14:tracePt t="103771" x="6184900" y="2938463"/>
          <p14:tracePt t="103788" x="6459538" y="2946400"/>
          <p14:tracePt t="103805" x="6642100" y="2946400"/>
          <p14:tracePt t="103821" x="6780213" y="2952750"/>
          <p14:tracePt t="103838" x="6864350" y="2952750"/>
          <p14:tracePt t="103855" x="6883400" y="2952750"/>
          <p14:tracePt t="104589" x="6883400" y="2946400"/>
          <p14:tracePt t="104613" x="6877050" y="2946400"/>
          <p14:tracePt t="104653" x="6864350" y="2946400"/>
          <p14:tracePt t="104661" x="6824663" y="2946400"/>
          <p14:tracePt t="104677" x="6792913" y="2946400"/>
          <p14:tracePt t="104685" x="6753225" y="2938463"/>
          <p14:tracePt t="104693" x="6669088" y="2938463"/>
          <p14:tracePt t="104705" x="6557963" y="2919413"/>
          <p14:tracePt t="104721" x="6440488" y="2906713"/>
          <p14:tracePt t="104738" x="6302375" y="2894013"/>
          <p14:tracePt t="104754" x="6153150" y="2894013"/>
          <p14:tracePt t="104771" x="6015038" y="2887663"/>
          <p14:tracePt t="104788" x="5878513" y="2887663"/>
          <p14:tracePt t="104804" x="5656263" y="2887663"/>
          <p14:tracePt t="104821" x="5461000" y="2894013"/>
          <p14:tracePt t="104838" x="5186363" y="2879725"/>
          <p14:tracePt t="104854" x="4976813" y="2873375"/>
          <p14:tracePt t="104871" x="4813300" y="2873375"/>
          <p14:tracePt t="104888" x="4683125" y="2860675"/>
          <p14:tracePt t="104904" x="4572000" y="2854325"/>
          <p14:tracePt t="104921" x="4487863" y="2854325"/>
          <p14:tracePt t="104938" x="4435475" y="2847975"/>
          <p14:tracePt t="104954" x="4408488" y="2835275"/>
          <p14:tracePt t="104971" x="4389438" y="2835275"/>
          <p14:tracePt t="105045" x="4383088" y="2835275"/>
          <p14:tracePt t="105053" x="4376738" y="2827338"/>
          <p14:tracePt t="105061" x="4343400" y="2820988"/>
          <p14:tracePt t="105077" x="4337050" y="2814638"/>
          <p14:tracePt t="105085" x="4330700" y="2814638"/>
          <p14:tracePt t="105229" x="4337050" y="2814638"/>
          <p14:tracePt t="105237" x="4349750" y="2814638"/>
          <p14:tracePt t="105237" x="4383088" y="2820988"/>
          <p14:tracePt t="105254" x="4454525" y="2820988"/>
          <p14:tracePt t="105271" x="4546600" y="2827338"/>
          <p14:tracePt t="105287" x="4656138" y="2835275"/>
          <p14:tracePt t="105304" x="4781550" y="2860675"/>
          <p14:tracePt t="105321" x="4945063" y="2867025"/>
          <p14:tracePt t="105338" x="5094288" y="2873375"/>
          <p14:tracePt t="105354" x="5232400" y="2879725"/>
          <p14:tracePt t="105371" x="5394325" y="2879725"/>
          <p14:tracePt t="105387" x="5570538" y="2887663"/>
          <p14:tracePt t="105404" x="5813425" y="2887663"/>
          <p14:tracePt t="105421" x="5976938" y="2900363"/>
          <p14:tracePt t="105437" x="6132513" y="2887663"/>
          <p14:tracePt t="105454" x="6256338" y="2887663"/>
          <p14:tracePt t="105471" x="6335713" y="2887663"/>
          <p14:tracePt t="105487" x="6361113" y="2887663"/>
          <p14:tracePt t="105504" x="6367463" y="2887663"/>
          <p14:tracePt t="105589" x="6361113" y="2887663"/>
          <p14:tracePt t="105605" x="6348413" y="2887663"/>
          <p14:tracePt t="105605" x="6264275" y="2887663"/>
          <p14:tracePt t="105621" x="6132513" y="2879725"/>
          <p14:tracePt t="105637" x="6002338" y="2879725"/>
          <p14:tracePt t="105654" x="5845175" y="2873375"/>
          <p14:tracePt t="105671" x="5708650" y="2873375"/>
          <p14:tracePt t="105687" x="5584825" y="2873375"/>
          <p14:tracePt t="105704" x="5486400" y="2873375"/>
          <p14:tracePt t="105721" x="5427663" y="2873375"/>
          <p14:tracePt t="105737" x="5362575" y="2860675"/>
          <p14:tracePt t="105754" x="5310188" y="2847975"/>
          <p14:tracePt t="105771" x="5297488" y="2847975"/>
          <p14:tracePt t="105845" x="5310188" y="2847975"/>
          <p14:tracePt t="105854" x="5335588" y="2847975"/>
          <p14:tracePt t="105860" x="5375275" y="2847975"/>
          <p14:tracePt t="105871" x="5446713" y="2847975"/>
          <p14:tracePt t="105887" x="5519738" y="2847975"/>
          <p14:tracePt t="105904" x="5551488" y="2847975"/>
          <p14:tracePt t="105957" x="5551488" y="2841625"/>
          <p14:tracePt t="105965" x="5538788" y="2841625"/>
          <p14:tracePt t="105973" x="5505450" y="2827338"/>
          <p14:tracePt t="105988" x="5492750" y="2827338"/>
          <p14:tracePt t="105989" x="5461000" y="2827338"/>
          <p14:tracePt t="106004" x="5427663" y="2827338"/>
          <p14:tracePt t="106020" x="5414963" y="2827338"/>
          <p14:tracePt t="106085" x="5414963" y="2820988"/>
          <p14:tracePt t="106093" x="5421313" y="2814638"/>
          <p14:tracePt t="106101" x="5427663" y="2814638"/>
          <p14:tracePt t="106109" x="5446713" y="2814638"/>
          <p14:tracePt t="106124" x="5473700" y="2808288"/>
          <p14:tracePt t="106137" x="5499100" y="2808288"/>
          <p14:tracePt t="106154" x="5505450" y="2808288"/>
          <p14:tracePt t="107021" x="5505450" y="2801938"/>
          <p14:tracePt t="107037" x="5505450" y="2795588"/>
          <p14:tracePt t="107045" x="5505450" y="2782888"/>
          <p14:tracePt t="107054" x="5505450" y="2776538"/>
          <p14:tracePt t="107070" x="5505450" y="2768600"/>
          <p14:tracePt t="107087" x="5505450" y="2762250"/>
          <p14:tracePt t="107877" x="5505450" y="2768600"/>
          <p14:tracePt t="107884" x="5505450" y="2782888"/>
          <p14:tracePt t="107892" x="5505450" y="2801938"/>
          <p14:tracePt t="107906" x="5505450" y="2814638"/>
          <p14:tracePt t="107907" x="5511800" y="2854325"/>
          <p14:tracePt t="107920" x="5511800" y="2873375"/>
          <p14:tracePt t="107936" x="5511800" y="2906713"/>
          <p14:tracePt t="108028" x="5511800" y="2900363"/>
          <p14:tracePt t="108036" x="5519738" y="2894013"/>
          <p14:tracePt t="108040" x="5519738" y="2873375"/>
          <p14:tracePt t="108053" x="5526088" y="2854325"/>
          <p14:tracePt t="108070" x="5532438" y="2841625"/>
          <p14:tracePt t="108086" x="5532438" y="2835275"/>
          <p14:tracePt t="108180" x="5538788" y="2835275"/>
          <p14:tracePt t="108196" x="5538788" y="2841625"/>
          <p14:tracePt t="108203" x="5538788" y="2854325"/>
          <p14:tracePt t="108220" x="5545138" y="2867025"/>
          <p14:tracePt t="108220" x="5545138" y="2894013"/>
          <p14:tracePt t="108236" x="5538788" y="2913063"/>
          <p14:tracePt t="108253" x="5538788" y="2919413"/>
          <p14:tracePt t="108388" x="5538788" y="2913063"/>
          <p14:tracePt t="108396" x="5538788" y="2906713"/>
          <p14:tracePt t="108407" x="5538788" y="2900363"/>
          <p14:tracePt t="108407" x="5532438" y="2894013"/>
          <p14:tracePt t="108420" x="5511800" y="2879725"/>
          <p14:tracePt t="108436" x="5499100" y="2867025"/>
          <p14:tracePt t="108453" x="5499100" y="2860675"/>
          <p14:tracePt t="108572" x="5492750" y="2860675"/>
          <p14:tracePt t="108604" x="5492750" y="2867025"/>
          <p14:tracePt t="108612" x="5492750" y="2873375"/>
          <p14:tracePt t="108620" x="5499100" y="2873375"/>
          <p14:tracePt t="108628" x="5499100" y="2879725"/>
          <p14:tracePt t="108636" x="5519738" y="2894013"/>
          <p14:tracePt t="108653" x="5519738" y="2900363"/>
          <p14:tracePt t="108716" x="5526088" y="2900363"/>
          <p14:tracePt t="108748" x="5538788" y="2894013"/>
          <p14:tracePt t="108764" x="5538788" y="2887663"/>
          <p14:tracePt t="108765" x="5545138" y="2887663"/>
          <p14:tracePt t="108796" x="5545138" y="2879725"/>
          <p14:tracePt t="109852" x="5545138" y="2873375"/>
          <p14:tracePt t="109860" x="5532438" y="2867025"/>
          <p14:tracePt t="109869" x="5519738" y="2867025"/>
          <p14:tracePt t="109876" x="5492750" y="2841625"/>
          <p14:tracePt t="109886" x="5434013" y="2827338"/>
          <p14:tracePt t="109903" x="5322888" y="2814638"/>
          <p14:tracePt t="109919" x="5199063" y="2808288"/>
          <p14:tracePt t="109936" x="5041900" y="2808288"/>
          <p14:tracePt t="109952" x="4852988" y="2795588"/>
          <p14:tracePt t="109969" x="4584700" y="2776538"/>
          <p14:tracePt t="109986" x="4408488" y="2776538"/>
          <p14:tracePt t="110002" x="4244975" y="2776538"/>
          <p14:tracePt t="110019" x="4140200" y="2776538"/>
          <p14:tracePt t="110036" x="4095750" y="2776538"/>
          <p14:tracePt t="110204" x="4102100" y="2776538"/>
          <p14:tracePt t="110212" x="4108450" y="2776538"/>
          <p14:tracePt t="110220" x="4114800" y="2776538"/>
          <p14:tracePt t="110228" x="4121150" y="2776538"/>
          <p14:tracePt t="110236" x="4148138" y="2768600"/>
          <p14:tracePt t="110252" x="4192588" y="2768600"/>
          <p14:tracePt t="110269" x="4225925" y="2768600"/>
          <p14:tracePt t="110286" x="4265613" y="2768600"/>
          <p14:tracePt t="110302" x="4318000" y="2768600"/>
          <p14:tracePt t="110319" x="4383088" y="2776538"/>
          <p14:tracePt t="110335" x="4473575" y="2776538"/>
          <p14:tracePt t="110352" x="4584700" y="2776538"/>
          <p14:tracePt t="110369" x="4722813" y="2776538"/>
          <p14:tracePt t="110385" x="4884738" y="2776538"/>
          <p14:tracePt t="110402" x="5062538" y="2782888"/>
          <p14:tracePt t="110419" x="5245100" y="2789238"/>
          <p14:tracePt t="110435" x="5394325" y="2789238"/>
          <p14:tracePt t="110452" x="5622925" y="2808288"/>
          <p14:tracePt t="110469" x="5740400" y="2814638"/>
          <p14:tracePt t="110485" x="5872163" y="2820988"/>
          <p14:tracePt t="110502" x="5995988" y="2820988"/>
          <p14:tracePt t="110519" x="6119813" y="2820988"/>
          <p14:tracePt t="110535" x="6237288" y="2820988"/>
          <p14:tracePt t="110552" x="6354763" y="2820988"/>
          <p14:tracePt t="110569" x="6472238" y="2820988"/>
          <p14:tracePt t="110585" x="6596063" y="2820988"/>
          <p14:tracePt t="110602" x="6707188" y="2820988"/>
          <p14:tracePt t="110619" x="6818313" y="2827338"/>
          <p14:tracePt t="110635" x="6910388" y="2827338"/>
          <p14:tracePt t="110652" x="7067550" y="2827338"/>
          <p14:tracePt t="110669" x="7158038" y="2827338"/>
          <p14:tracePt t="110685" x="7262813" y="2827338"/>
          <p14:tracePt t="110702" x="7367588" y="2827338"/>
          <p14:tracePt t="110719" x="7466013" y="2827338"/>
          <p14:tracePt t="110736" x="7556500" y="2827338"/>
          <p14:tracePt t="110752" x="7642225" y="2827338"/>
          <p14:tracePt t="110769" x="7700963" y="2827338"/>
          <p14:tracePt t="110785" x="7732713" y="2827338"/>
          <p14:tracePt t="110802" x="7753350" y="2827338"/>
          <p14:tracePt t="110819" x="7766050" y="2827338"/>
          <p14:tracePt t="110835" x="7785100" y="2827338"/>
          <p14:tracePt t="110852" x="7824788" y="2827338"/>
          <p14:tracePt t="110869" x="7883525" y="2835275"/>
          <p14:tracePt t="110885" x="7935913" y="2835275"/>
          <p14:tracePt t="110902" x="7994650" y="2835275"/>
          <p14:tracePt t="110919" x="8034338" y="2835275"/>
          <p14:tracePt t="110935" x="8066088" y="2827338"/>
          <p14:tracePt t="110952" x="8093075" y="2827338"/>
          <p14:tracePt t="110968" x="8118475" y="2820988"/>
          <p14:tracePt t="110985" x="8158163" y="2820988"/>
          <p14:tracePt t="111002" x="8164513" y="2814638"/>
          <p14:tracePt t="114014" x="0" y="0"/>
        </p14:tracePtLst>
      </p14:laserTraceLst>
    </p:ext>
  </p:extLst>
</p:sld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3007</TotalTime>
  <Words>168</Words>
  <Application>Microsoft Office PowerPoint</Application>
  <PresentationFormat>On-screen Show (4:3)</PresentationFormat>
  <Paragraphs>29</Paragraphs>
  <Slides>3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Title Page</vt:lpstr>
      <vt:lpstr>Office Theme</vt:lpstr>
      <vt:lpstr>2_Office Theme</vt:lpstr>
      <vt:lpstr>1_Office Theme</vt:lpstr>
      <vt:lpstr>3_Office Theme</vt:lpstr>
      <vt:lpstr>So I need to call a method </vt:lpstr>
      <vt:lpstr>So I need to call a method </vt:lpstr>
      <vt:lpstr>So I need to call a method 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258</cp:revision>
  <dcterms:created xsi:type="dcterms:W3CDTF">2013-06-10T22:20:46Z</dcterms:created>
  <dcterms:modified xsi:type="dcterms:W3CDTF">2014-02-03T17:45:38Z</dcterms:modified>
</cp:coreProperties>
</file>

<file path=docProps/thumbnail.jpeg>
</file>